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293" r:id="rId5"/>
    <p:sldId id="305" r:id="rId6"/>
    <p:sldId id="296" r:id="rId7"/>
    <p:sldId id="306" r:id="rId8"/>
    <p:sldId id="298" r:id="rId9"/>
    <p:sldId id="307" r:id="rId10"/>
    <p:sldId id="301" r:id="rId11"/>
    <p:sldId id="303" r:id="rId12"/>
    <p:sldId id="294" r:id="rId13"/>
    <p:sldId id="30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F9E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94660"/>
  </p:normalViewPr>
  <p:slideViewPr>
    <p:cSldViewPr snapToGrid="0">
      <p:cViewPr varScale="1">
        <p:scale>
          <a:sx n="78" d="100"/>
          <a:sy n="78" d="100"/>
        </p:scale>
        <p:origin x="965"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priti Mondal" userId="7bf098a5ea498850" providerId="LiveId" clId="{5011A467-DBF1-4306-9AA6-A7B26EF3B522}"/>
    <pc:docChg chg="undo custSel delSld modSld">
      <pc:chgData name="Supriti Mondal" userId="7bf098a5ea498850" providerId="LiveId" clId="{5011A467-DBF1-4306-9AA6-A7B26EF3B522}" dt="2024-11-10T10:32:21.886" v="205" actId="113"/>
      <pc:docMkLst>
        <pc:docMk/>
      </pc:docMkLst>
      <pc:sldChg chg="modSp mod">
        <pc:chgData name="Supriti Mondal" userId="7bf098a5ea498850" providerId="LiveId" clId="{5011A467-DBF1-4306-9AA6-A7B26EF3B522}" dt="2024-11-10T10:32:21.886" v="205" actId="113"/>
        <pc:sldMkLst>
          <pc:docMk/>
          <pc:sldMk cId="4237632827" sldId="296"/>
        </pc:sldMkLst>
        <pc:spChg chg="mod">
          <ac:chgData name="Supriti Mondal" userId="7bf098a5ea498850" providerId="LiveId" clId="{5011A467-DBF1-4306-9AA6-A7B26EF3B522}" dt="2024-11-10T10:32:21.886" v="205" actId="113"/>
          <ac:spMkLst>
            <pc:docMk/>
            <pc:sldMk cId="4237632827" sldId="296"/>
            <ac:spMk id="5" creationId="{EC40C425-91E4-471C-9E11-0A85D2B74510}"/>
          </ac:spMkLst>
        </pc:spChg>
        <pc:picChg chg="mod">
          <ac:chgData name="Supriti Mondal" userId="7bf098a5ea498850" providerId="LiveId" clId="{5011A467-DBF1-4306-9AA6-A7B26EF3B522}" dt="2024-11-09T13:55:09.364" v="158" actId="14100"/>
          <ac:picMkLst>
            <pc:docMk/>
            <pc:sldMk cId="4237632827" sldId="296"/>
            <ac:picMk id="7" creationId="{1D0F9AEB-F3F4-5B2C-B397-13D56615EF98}"/>
          </ac:picMkLst>
        </pc:picChg>
      </pc:sldChg>
      <pc:sldChg chg="del">
        <pc:chgData name="Supriti Mondal" userId="7bf098a5ea498850" providerId="LiveId" clId="{5011A467-DBF1-4306-9AA6-A7B26EF3B522}" dt="2024-11-10T10:25:38.525" v="204" actId="47"/>
        <pc:sldMkLst>
          <pc:docMk/>
          <pc:sldMk cId="2305244032" sldId="299"/>
        </pc:sldMkLst>
      </pc:sldChg>
      <pc:sldChg chg="modSp mod">
        <pc:chgData name="Supriti Mondal" userId="7bf098a5ea498850" providerId="LiveId" clId="{5011A467-DBF1-4306-9AA6-A7B26EF3B522}" dt="2024-11-09T17:51:13.958" v="203" actId="20577"/>
        <pc:sldMkLst>
          <pc:docMk/>
          <pc:sldMk cId="3682555836" sldId="301"/>
        </pc:sldMkLst>
        <pc:spChg chg="mod">
          <ac:chgData name="Supriti Mondal" userId="7bf098a5ea498850" providerId="LiveId" clId="{5011A467-DBF1-4306-9AA6-A7B26EF3B522}" dt="2024-11-09T16:20:28.335" v="195" actId="1036"/>
          <ac:spMkLst>
            <pc:docMk/>
            <pc:sldMk cId="3682555836" sldId="301"/>
            <ac:spMk id="2" creationId="{788C1FC6-4E73-FFC8-4994-1F6E9177D015}"/>
          </ac:spMkLst>
        </pc:spChg>
        <pc:spChg chg="mod">
          <ac:chgData name="Supriti Mondal" userId="7bf098a5ea498850" providerId="LiveId" clId="{5011A467-DBF1-4306-9AA6-A7B26EF3B522}" dt="2024-11-09T17:51:13.958" v="203" actId="20577"/>
          <ac:spMkLst>
            <pc:docMk/>
            <pc:sldMk cId="3682555836" sldId="301"/>
            <ac:spMk id="3" creationId="{05DC58B0-C4F0-55F4-0D65-E5F6D7671A3E}"/>
          </ac:spMkLst>
        </pc:spChg>
      </pc:sldChg>
      <pc:sldChg chg="modSp mod">
        <pc:chgData name="Supriti Mondal" userId="7bf098a5ea498850" providerId="LiveId" clId="{5011A467-DBF1-4306-9AA6-A7B26EF3B522}" dt="2024-11-09T12:47:10.567" v="8" actId="113"/>
        <pc:sldMkLst>
          <pc:docMk/>
          <pc:sldMk cId="3201504561" sldId="303"/>
        </pc:sldMkLst>
        <pc:spChg chg="mod">
          <ac:chgData name="Supriti Mondal" userId="7bf098a5ea498850" providerId="LiveId" clId="{5011A467-DBF1-4306-9AA6-A7B26EF3B522}" dt="2024-11-09T12:47:10.567" v="8" actId="113"/>
          <ac:spMkLst>
            <pc:docMk/>
            <pc:sldMk cId="3201504561" sldId="303"/>
            <ac:spMk id="5" creationId="{51F36B42-CC44-FAE7-6883-F623B8DED837}"/>
          </ac:spMkLst>
        </pc:spChg>
      </pc:sldChg>
      <pc:sldChg chg="modSp mod">
        <pc:chgData name="Supriti Mondal" userId="7bf098a5ea498850" providerId="LiveId" clId="{5011A467-DBF1-4306-9AA6-A7B26EF3B522}" dt="2024-11-09T13:55:56.550" v="161" actId="1037"/>
        <pc:sldMkLst>
          <pc:docMk/>
          <pc:sldMk cId="554478578" sldId="306"/>
        </pc:sldMkLst>
        <pc:picChg chg="mod">
          <ac:chgData name="Supriti Mondal" userId="7bf098a5ea498850" providerId="LiveId" clId="{5011A467-DBF1-4306-9AA6-A7B26EF3B522}" dt="2024-11-09T13:55:56.550" v="161" actId="1037"/>
          <ac:picMkLst>
            <pc:docMk/>
            <pc:sldMk cId="554478578" sldId="306"/>
            <ac:picMk id="10" creationId="{EFCDDD7F-7CB3-1D70-DAB9-4A2DF5F1417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11/10/2024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a:t>
            </a:fld>
            <a:endParaRPr lang="en-US" dirty="0"/>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E82FD2-F864-2E4E-ACF0-2DBC196A7066}" type="slidenum">
              <a:rPr lang="en-US" smtClean="0"/>
              <a:t>3</a:t>
            </a:fld>
            <a:endParaRPr lang="en-US" dirty="0"/>
          </a:p>
        </p:txBody>
      </p:sp>
    </p:spTree>
    <p:extLst>
      <p:ext uri="{BB962C8B-B14F-4D97-AF65-F5344CB8AC3E}">
        <p14:creationId xmlns:p14="http://schemas.microsoft.com/office/powerpoint/2010/main" val="670699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963ED7B-F282-42DA-DF6C-E1A22A0963AD}"/>
              </a:ext>
            </a:extLst>
          </p:cNvPr>
          <p:cNvCxnSpPr>
            <a:cxnSpLocks/>
          </p:cNvCxnSpPr>
          <p:nvPr userDrawn="1"/>
        </p:nvCxnSpPr>
        <p:spPr>
          <a:xfrm flipH="1" flipV="1">
            <a:off x="5861535" y="0"/>
            <a:ext cx="1556021" cy="646938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3E5A8C65-DAAF-1BA1-B402-11FC946C6096}"/>
              </a:ext>
            </a:extLst>
          </p:cNvPr>
          <p:cNvSpPr>
            <a:spLocks noGrp="1"/>
          </p:cNvSpPr>
          <p:nvPr>
            <p:ph type="pic" sz="quarter" idx="10"/>
          </p:nvPr>
        </p:nvSpPr>
        <p:spPr>
          <a:xfrm flipH="1">
            <a:off x="0" y="0"/>
            <a:ext cx="7024495" cy="6858000"/>
          </a:xfrm>
          <a:custGeom>
            <a:avLst/>
            <a:gdLst>
              <a:gd name="connsiteX0" fmla="*/ 7024495 w 7024495"/>
              <a:gd name="connsiteY0" fmla="*/ 0 h 6858000"/>
              <a:gd name="connsiteX1" fmla="*/ 1701752 w 7024495"/>
              <a:gd name="connsiteY1" fmla="*/ 0 h 6858000"/>
              <a:gd name="connsiteX2" fmla="*/ 0 w 7024495"/>
              <a:gd name="connsiteY2" fmla="*/ 6837396 h 6858000"/>
              <a:gd name="connsiteX3" fmla="*/ 0 w 7024495"/>
              <a:gd name="connsiteY3" fmla="*/ 6858000 h 6858000"/>
              <a:gd name="connsiteX4" fmla="*/ 7024495 w 7024495"/>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4495" h="6858000">
                <a:moveTo>
                  <a:pt x="7024495" y="0"/>
                </a:moveTo>
                <a:lnTo>
                  <a:pt x="1701752" y="0"/>
                </a:lnTo>
                <a:lnTo>
                  <a:pt x="0" y="6837396"/>
                </a:lnTo>
                <a:lnTo>
                  <a:pt x="0" y="6858000"/>
                </a:lnTo>
                <a:lnTo>
                  <a:pt x="7024495" y="6858000"/>
                </a:lnTo>
                <a:close/>
              </a:path>
            </a:pathLst>
          </a:custGeom>
        </p:spPr>
        <p:txBody>
          <a:bodyPr wrap="square" anchor="t">
            <a:noAutofit/>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181CB1F-4A11-0F01-BFFC-C34C900A30BA}"/>
              </a:ext>
            </a:extLst>
          </p:cNvPr>
          <p:cNvSpPr>
            <a:spLocks noGrp="1"/>
          </p:cNvSpPr>
          <p:nvPr>
            <p:ph type="title"/>
          </p:nvPr>
        </p:nvSpPr>
        <p:spPr>
          <a:xfrm>
            <a:off x="4078706" y="2456733"/>
            <a:ext cx="8124873" cy="1639939"/>
          </a:xfrm>
          <a:custGeom>
            <a:avLst/>
            <a:gdLst>
              <a:gd name="connsiteX0" fmla="*/ 0 w 8124873"/>
              <a:gd name="connsiteY0" fmla="*/ 0 h 1639939"/>
              <a:gd name="connsiteX1" fmla="*/ 7391297 w 8124873"/>
              <a:gd name="connsiteY1" fmla="*/ 0 h 1639939"/>
              <a:gd name="connsiteX2" fmla="*/ 7794750 w 8124873"/>
              <a:gd name="connsiteY2" fmla="*/ 0 h 1639939"/>
              <a:gd name="connsiteX3" fmla="*/ 8124873 w 8124873"/>
              <a:gd name="connsiteY3" fmla="*/ 0 h 1639939"/>
              <a:gd name="connsiteX4" fmla="*/ 8124873 w 8124873"/>
              <a:gd name="connsiteY4" fmla="*/ 1639939 h 1639939"/>
              <a:gd name="connsiteX5" fmla="*/ 7391297 w 8124873"/>
              <a:gd name="connsiteY5" fmla="*/ 1639939 h 1639939"/>
              <a:gd name="connsiteX6" fmla="*/ 7391297 w 8124873"/>
              <a:gd name="connsiteY6" fmla="*/ 1639938 h 1639939"/>
              <a:gd name="connsiteX7" fmla="*/ 318542 w 8124873"/>
              <a:gd name="connsiteY7" fmla="*/ 1639938 h 163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4873" h="1639939">
                <a:moveTo>
                  <a:pt x="0" y="0"/>
                </a:moveTo>
                <a:lnTo>
                  <a:pt x="7391297" y="0"/>
                </a:lnTo>
                <a:lnTo>
                  <a:pt x="7794750" y="0"/>
                </a:lnTo>
                <a:lnTo>
                  <a:pt x="8124873" y="0"/>
                </a:lnTo>
                <a:lnTo>
                  <a:pt x="8124873" y="1639939"/>
                </a:lnTo>
                <a:lnTo>
                  <a:pt x="7391297" y="1639939"/>
                </a:lnTo>
                <a:lnTo>
                  <a:pt x="7391297" y="1639938"/>
                </a:lnTo>
                <a:lnTo>
                  <a:pt x="318542" y="1639938"/>
                </a:lnTo>
                <a:close/>
              </a:path>
            </a:pathLst>
          </a:custGeom>
          <a:solidFill>
            <a:schemeClr val="accent2"/>
          </a:solidFill>
        </p:spPr>
        <p:txBody>
          <a:bodyPr wrap="square" lIns="320040" rIns="914400">
            <a:noAutofit/>
          </a:bodyPr>
          <a:lstStyle>
            <a:lvl1pPr algn="r">
              <a:defRPr sz="3200" cap="all" spc="3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543800" y="4398264"/>
            <a:ext cx="3913632" cy="2066544"/>
          </a:xfrm>
        </p:spPr>
        <p:txBody>
          <a:bodyPr>
            <a:normAutofit/>
          </a:bodyPr>
          <a:lstStyle>
            <a:lvl1pPr marL="0" indent="0" algn="r">
              <a:buNone/>
              <a:defRPr sz="2400" spc="14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331702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72D93E-C550-4461-E6B7-EBCA7CAEC8DF}"/>
              </a:ext>
            </a:extLst>
          </p:cNvPr>
          <p:cNvCxnSpPr>
            <a:cxnSpLocks/>
          </p:cNvCxnSpPr>
          <p:nvPr userDrawn="1"/>
        </p:nvCxnSpPr>
        <p:spPr>
          <a:xfrm rot="10800000" flipV="1">
            <a:off x="0" y="0"/>
            <a:ext cx="1006763" cy="345141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itle 21">
            <a:extLst>
              <a:ext uri="{FF2B5EF4-FFF2-40B4-BE49-F238E27FC236}">
                <a16:creationId xmlns:a16="http://schemas.microsoft.com/office/drawing/2014/main" id="{3A7F7468-D0CF-4B30-965A-D9066D6C288F}"/>
              </a:ext>
            </a:extLst>
          </p:cNvPr>
          <p:cNvSpPr>
            <a:spLocks noGrp="1"/>
          </p:cNvSpPr>
          <p:nvPr>
            <p:ph type="ctrTitle"/>
          </p:nvPr>
        </p:nvSpPr>
        <p:spPr>
          <a:xfrm>
            <a:off x="6610" y="824686"/>
            <a:ext cx="7154158" cy="1632045"/>
          </a:xfrm>
          <a:custGeom>
            <a:avLst/>
            <a:gdLst>
              <a:gd name="connsiteX0" fmla="*/ 408011 w 7242048"/>
              <a:gd name="connsiteY0" fmla="*/ 0 h 1632045"/>
              <a:gd name="connsiteX1" fmla="*/ 7242048 w 7242048"/>
              <a:gd name="connsiteY1" fmla="*/ 0 h 1632045"/>
              <a:gd name="connsiteX2" fmla="*/ 6834037 w 7242048"/>
              <a:gd name="connsiteY2" fmla="*/ 1632044 h 1632045"/>
              <a:gd name="connsiteX3" fmla="*/ 826338 w 7242048"/>
              <a:gd name="connsiteY3" fmla="*/ 1632044 h 1632045"/>
              <a:gd name="connsiteX4" fmla="*/ 826338 w 7242048"/>
              <a:gd name="connsiteY4" fmla="*/ 1632045 h 1632045"/>
              <a:gd name="connsiteX5" fmla="*/ 0 w 7242048"/>
              <a:gd name="connsiteY5" fmla="*/ 1632045 h 1632045"/>
              <a:gd name="connsiteX6" fmla="*/ 0 w 7242048"/>
              <a:gd name="connsiteY6" fmla="*/ 1632044 h 1632045"/>
              <a:gd name="connsiteX7" fmla="*/ 0 w 7242048"/>
              <a:gd name="connsiteY7" fmla="*/ 1 h 1632045"/>
              <a:gd name="connsiteX8" fmla="*/ 408011 w 7242048"/>
              <a:gd name="connsiteY8" fmla="*/ 1 h 163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42048" h="1632045">
                <a:moveTo>
                  <a:pt x="408011" y="0"/>
                </a:moveTo>
                <a:lnTo>
                  <a:pt x="7242048" y="0"/>
                </a:lnTo>
                <a:lnTo>
                  <a:pt x="6834037" y="1632044"/>
                </a:lnTo>
                <a:lnTo>
                  <a:pt x="826338" y="1632044"/>
                </a:lnTo>
                <a:lnTo>
                  <a:pt x="826338" y="1632045"/>
                </a:lnTo>
                <a:lnTo>
                  <a:pt x="0" y="1632045"/>
                </a:lnTo>
                <a:lnTo>
                  <a:pt x="0" y="1632044"/>
                </a:lnTo>
                <a:lnTo>
                  <a:pt x="0" y="1"/>
                </a:lnTo>
                <a:lnTo>
                  <a:pt x="408011" y="1"/>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lIns="914400" rIns="0" anchor="ctr">
            <a:noAutofit/>
          </a:bodyPr>
          <a:lstStyle>
            <a:lvl1pPr algn="l">
              <a:lnSpc>
                <a:spcPct val="100000"/>
              </a:lnSpc>
              <a:defRPr sz="3200" cap="all" spc="300" baseline="0">
                <a:solidFill>
                  <a:schemeClr val="bg1"/>
                </a:solidFill>
                <a:latin typeface="+mj-lt"/>
              </a:defRPr>
            </a:lvl1pPr>
          </a:lstStyle>
          <a:p>
            <a:r>
              <a:rPr lang="en-US"/>
              <a:t>Click to edit Master title style</a:t>
            </a:r>
            <a:endParaRPr lang="en-US" dirty="0"/>
          </a:p>
        </p:txBody>
      </p:sp>
      <p:sp>
        <p:nvSpPr>
          <p:cNvPr id="8" name="Content Placeholder 27">
            <a:extLst>
              <a:ext uri="{FF2B5EF4-FFF2-40B4-BE49-F238E27FC236}">
                <a16:creationId xmlns:a16="http://schemas.microsoft.com/office/drawing/2014/main" id="{F44119C9-6F5C-7546-AD19-0BF20ADDC75A}"/>
              </a:ext>
            </a:extLst>
          </p:cNvPr>
          <p:cNvSpPr>
            <a:spLocks noGrp="1"/>
          </p:cNvSpPr>
          <p:nvPr>
            <p:ph sz="quarter" idx="16"/>
          </p:nvPr>
        </p:nvSpPr>
        <p:spPr>
          <a:xfrm>
            <a:off x="7955280" y="822960"/>
            <a:ext cx="3447288" cy="1636776"/>
          </a:xfrm>
        </p:spPr>
        <p:txBody>
          <a:bodyPr/>
          <a:lstStyle>
            <a:lvl1pPr marL="0" indent="0" algn="l">
              <a:lnSpc>
                <a:spcPct val="90000"/>
              </a:lnSpc>
              <a:buNone/>
              <a:defRPr sz="1800" b="0" i="0" cap="none" spc="100" baseline="0">
                <a:solidFill>
                  <a:schemeClr val="tx1"/>
                </a:solidFill>
              </a:defRPr>
            </a:lvl1pPr>
            <a:lvl2pPr marL="0" indent="0" algn="l">
              <a:lnSpc>
                <a:spcPct val="90000"/>
              </a:lnSpc>
              <a:spcBef>
                <a:spcPts val="1000"/>
              </a:spcBef>
              <a:buNone/>
              <a:defRPr sz="1800" spc="100">
                <a:solidFill>
                  <a:schemeClr val="tx1"/>
                </a:solidFill>
              </a:defRPr>
            </a:lvl2pPr>
            <a:lvl3pPr marL="283464" indent="-283464" algn="l">
              <a:lnSpc>
                <a:spcPct val="90000"/>
              </a:lnSpc>
              <a:spcBef>
                <a:spcPts val="1000"/>
              </a:spcBef>
              <a:defRPr sz="1800" spc="100">
                <a:solidFill>
                  <a:schemeClr val="tx1"/>
                </a:solidFill>
              </a:defRPr>
            </a:lvl3pPr>
            <a:lvl4pPr marL="1097280" indent="-347472" algn="l">
              <a:lnSpc>
                <a:spcPct val="100000"/>
              </a:lnSpc>
              <a:defRPr sz="1600">
                <a:solidFill>
                  <a:schemeClr val="tx1"/>
                </a:solidFill>
              </a:defRPr>
            </a:lvl4pPr>
            <a:lvl5pPr marL="1463040" indent="-347472" algn="l">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9" name="Content Placeholder 27">
            <a:extLst>
              <a:ext uri="{FF2B5EF4-FFF2-40B4-BE49-F238E27FC236}">
                <a16:creationId xmlns:a16="http://schemas.microsoft.com/office/drawing/2014/main" id="{2050A67D-B2BA-336A-36B8-35D283DEAD58}"/>
              </a:ext>
            </a:extLst>
          </p:cNvPr>
          <p:cNvSpPr>
            <a:spLocks noGrp="1"/>
          </p:cNvSpPr>
          <p:nvPr>
            <p:ph sz="quarter" idx="15"/>
          </p:nvPr>
        </p:nvSpPr>
        <p:spPr>
          <a:xfrm>
            <a:off x="640080" y="2834640"/>
            <a:ext cx="10963656" cy="3364992"/>
          </a:xfrm>
        </p:spPr>
        <p:txBody>
          <a:bodyPr/>
          <a:lstStyle>
            <a:lvl1pPr marL="0" indent="0">
              <a:lnSpc>
                <a:spcPct val="100000"/>
              </a:lnSpc>
              <a:buNone/>
              <a:defRPr sz="1800" b="1"/>
            </a:lvl1pPr>
            <a:lvl2pPr marL="283464" indent="-283464">
              <a:lnSpc>
                <a:spcPct val="100000"/>
              </a:lnSpc>
              <a:spcBef>
                <a:spcPts val="1000"/>
              </a:spcBef>
              <a:defRPr sz="1800"/>
            </a:lvl2pPr>
            <a:lvl3pPr marL="548640" indent="-283464">
              <a:lnSpc>
                <a:spcPct val="100000"/>
              </a:lnSpc>
              <a:defRPr sz="1600"/>
            </a:lvl3pPr>
            <a:lvl4pPr marL="822960" indent="-283464">
              <a:lnSpc>
                <a:spcPct val="100000"/>
              </a:lnSpc>
              <a:defRPr sz="1600"/>
            </a:lvl4pPr>
            <a:lvl5pPr marL="1097280" indent="-283464">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 name="Straight Connector 1">
            <a:extLst>
              <a:ext uri="{FF2B5EF4-FFF2-40B4-BE49-F238E27FC236}">
                <a16:creationId xmlns:a16="http://schemas.microsoft.com/office/drawing/2014/main" id="{C383A65A-D347-71C9-F4A2-8F5D4497FD4D}"/>
              </a:ext>
            </a:extLst>
          </p:cNvPr>
          <p:cNvCxnSpPr>
            <a:cxnSpLocks/>
          </p:cNvCxnSpPr>
          <p:nvPr userDrawn="1"/>
        </p:nvCxnSpPr>
        <p:spPr>
          <a:xfrm flipH="1">
            <a:off x="10402380" y="745435"/>
            <a:ext cx="1783010" cy="611256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Date Placeholder 8">
            <a:extLst>
              <a:ext uri="{FF2B5EF4-FFF2-40B4-BE49-F238E27FC236}">
                <a16:creationId xmlns:a16="http://schemas.microsoft.com/office/drawing/2014/main" id="{4A08CD67-7152-A02B-8A2F-B44E9CCAD7F9}"/>
              </a:ext>
            </a:extLst>
          </p:cNvPr>
          <p:cNvSpPr>
            <a:spLocks noGrp="1"/>
          </p:cNvSpPr>
          <p:nvPr>
            <p:ph type="dt" sz="half" idx="17"/>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341E31B1-712C-1978-83E4-9E3ECD078436}"/>
              </a:ext>
            </a:extLst>
          </p:cNvPr>
          <p:cNvSpPr>
            <a:spLocks noGrp="1"/>
          </p:cNvSpPr>
          <p:nvPr>
            <p:ph type="ftr" sz="quarter" idx="18"/>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9D591037-E4B7-3E09-BA80-2781FA313B2B}"/>
              </a:ext>
            </a:extLst>
          </p:cNvPr>
          <p:cNvSpPr>
            <a:spLocks noGrp="1"/>
          </p:cNvSpPr>
          <p:nvPr>
            <p:ph type="sldNum" sz="quarter" idx="19"/>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46017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5DB38D4-7FDC-CF1E-11BB-77F17318EA0F}"/>
              </a:ext>
            </a:extLst>
          </p:cNvPr>
          <p:cNvCxnSpPr>
            <a:cxnSpLocks/>
          </p:cNvCxnSpPr>
          <p:nvPr userDrawn="1"/>
        </p:nvCxnSpPr>
        <p:spPr>
          <a:xfrm>
            <a:off x="11358643" y="-1"/>
            <a:ext cx="815945" cy="265825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itle 24">
            <a:extLst>
              <a:ext uri="{FF2B5EF4-FFF2-40B4-BE49-F238E27FC236}">
                <a16:creationId xmlns:a16="http://schemas.microsoft.com/office/drawing/2014/main" id="{DD9C70C7-DFF6-E2A2-DE7B-BC92ABB79139}"/>
              </a:ext>
            </a:extLst>
          </p:cNvPr>
          <p:cNvSpPr>
            <a:spLocks noGrp="1"/>
          </p:cNvSpPr>
          <p:nvPr>
            <p:ph type="title"/>
          </p:nvPr>
        </p:nvSpPr>
        <p:spPr>
          <a:xfrm>
            <a:off x="0" y="824684"/>
            <a:ext cx="11605600" cy="1639937"/>
          </a:xfrm>
          <a:custGeom>
            <a:avLst/>
            <a:gdLst>
              <a:gd name="connsiteX0" fmla="*/ 0 w 11605600"/>
              <a:gd name="connsiteY0" fmla="*/ 0 h 1639937"/>
              <a:gd name="connsiteX1" fmla="*/ 11094087 w 11605600"/>
              <a:gd name="connsiteY1" fmla="*/ 0 h 1639937"/>
              <a:gd name="connsiteX2" fmla="*/ 11605600 w 11605600"/>
              <a:gd name="connsiteY2" fmla="*/ 1639937 h 1639937"/>
              <a:gd name="connsiteX3" fmla="*/ 0 w 11605600"/>
              <a:gd name="connsiteY3" fmla="*/ 1639937 h 1639937"/>
            </a:gdLst>
            <a:ahLst/>
            <a:cxnLst>
              <a:cxn ang="0">
                <a:pos x="connsiteX0" y="connsiteY0"/>
              </a:cxn>
              <a:cxn ang="0">
                <a:pos x="connsiteX1" y="connsiteY1"/>
              </a:cxn>
              <a:cxn ang="0">
                <a:pos x="connsiteX2" y="connsiteY2"/>
              </a:cxn>
              <a:cxn ang="0">
                <a:pos x="connsiteX3" y="connsiteY3"/>
              </a:cxn>
            </a:cxnLst>
            <a:rect l="l" t="t" r="r" b="b"/>
            <a:pathLst>
              <a:path w="11605600" h="1639937">
                <a:moveTo>
                  <a:pt x="0" y="0"/>
                </a:moveTo>
                <a:lnTo>
                  <a:pt x="11094087" y="0"/>
                </a:lnTo>
                <a:lnTo>
                  <a:pt x="11605600" y="1639937"/>
                </a:lnTo>
                <a:lnTo>
                  <a:pt x="0" y="1639937"/>
                </a:lnTo>
                <a:close/>
              </a:path>
            </a:pathLst>
          </a:custGeom>
          <a:solidFill>
            <a:schemeClr val="accent2"/>
          </a:solidFill>
        </p:spPr>
        <p:txBody>
          <a:bodyPr wrap="square" lIns="914400">
            <a:noAutofit/>
          </a:bodyPr>
          <a:lstStyle>
            <a:lvl1pPr>
              <a:defRPr sz="3200" cap="all" spc="300" baseline="0">
                <a:solidFill>
                  <a:schemeClr val="bg1"/>
                </a:solidFill>
              </a:defRPr>
            </a:lvl1pPr>
          </a:lstStyle>
          <a:p>
            <a:r>
              <a:rPr lang="en-US"/>
              <a:t>Click to edit Master title style</a:t>
            </a:r>
            <a:endParaRPr lang="en-US" dirty="0"/>
          </a:p>
        </p:txBody>
      </p:sp>
      <p:sp>
        <p:nvSpPr>
          <p:cNvPr id="29" name="Content Placeholder 27">
            <a:extLst>
              <a:ext uri="{FF2B5EF4-FFF2-40B4-BE49-F238E27FC236}">
                <a16:creationId xmlns:a16="http://schemas.microsoft.com/office/drawing/2014/main" id="{2050A67D-B2BA-336A-36B8-35D283DEAD58}"/>
              </a:ext>
            </a:extLst>
          </p:cNvPr>
          <p:cNvSpPr>
            <a:spLocks noGrp="1"/>
          </p:cNvSpPr>
          <p:nvPr>
            <p:ph sz="quarter" idx="15"/>
          </p:nvPr>
        </p:nvSpPr>
        <p:spPr>
          <a:xfrm>
            <a:off x="640080" y="2834640"/>
            <a:ext cx="10963656" cy="3364992"/>
          </a:xfrm>
        </p:spPr>
        <p:txBody>
          <a:bodyPr/>
          <a:lstStyle>
            <a:lvl1pPr marL="0" indent="0">
              <a:lnSpc>
                <a:spcPct val="100000"/>
              </a:lnSpc>
              <a:buNone/>
              <a:defRPr sz="1800" b="1"/>
            </a:lvl1pPr>
            <a:lvl2pPr marL="283464" indent="-283464">
              <a:lnSpc>
                <a:spcPct val="100000"/>
              </a:lnSpc>
              <a:spcBef>
                <a:spcPts val="1000"/>
              </a:spcBef>
              <a:defRPr sz="1800"/>
            </a:lvl2pPr>
            <a:lvl3pPr marL="548640" indent="-283464">
              <a:lnSpc>
                <a:spcPct val="100000"/>
              </a:lnSpc>
              <a:defRPr sz="1600"/>
            </a:lvl3pPr>
            <a:lvl4pPr marL="822960" indent="-283464">
              <a:lnSpc>
                <a:spcPct val="100000"/>
              </a:lnSpc>
              <a:defRPr sz="1600"/>
            </a:lvl4pPr>
            <a:lvl5pPr marL="1097280" indent="-283464">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Date Placeholder 26">
            <a:extLst>
              <a:ext uri="{FF2B5EF4-FFF2-40B4-BE49-F238E27FC236}">
                <a16:creationId xmlns:a16="http://schemas.microsoft.com/office/drawing/2014/main" id="{DA7886EF-42A0-8181-94BD-571DD643FAE5}"/>
              </a:ext>
            </a:extLst>
          </p:cNvPr>
          <p:cNvSpPr>
            <a:spLocks noGrp="1"/>
          </p:cNvSpPr>
          <p:nvPr>
            <p:ph type="dt" sz="half" idx="16"/>
          </p:nvPr>
        </p:nvSpPr>
        <p:spPr/>
        <p:txBody>
          <a:bodyPr/>
          <a:lstStyle/>
          <a:p>
            <a:r>
              <a:rPr lang="en-US"/>
              <a:t>20XX</a:t>
            </a:r>
            <a:endParaRPr lang="en-US" dirty="0"/>
          </a:p>
        </p:txBody>
      </p:sp>
      <p:sp>
        <p:nvSpPr>
          <p:cNvPr id="28" name="Footer Placeholder 27">
            <a:extLst>
              <a:ext uri="{FF2B5EF4-FFF2-40B4-BE49-F238E27FC236}">
                <a16:creationId xmlns:a16="http://schemas.microsoft.com/office/drawing/2014/main" id="{F0088F06-F129-FC4D-62B9-F84E6E9D71FD}"/>
              </a:ext>
            </a:extLst>
          </p:cNvPr>
          <p:cNvSpPr>
            <a:spLocks noGrp="1"/>
          </p:cNvSpPr>
          <p:nvPr>
            <p:ph type="ftr" sz="quarter" idx="17"/>
          </p:nvPr>
        </p:nvSpPr>
        <p:spPr/>
        <p:txBody>
          <a:bodyPr/>
          <a:lstStyle/>
          <a:p>
            <a:r>
              <a:rPr lang="en-US" dirty="0"/>
              <a:t>PRESENTATION TITLE</a:t>
            </a:r>
          </a:p>
        </p:txBody>
      </p:sp>
      <p:sp>
        <p:nvSpPr>
          <p:cNvPr id="30" name="Slide Number Placeholder 29">
            <a:extLst>
              <a:ext uri="{FF2B5EF4-FFF2-40B4-BE49-F238E27FC236}">
                <a16:creationId xmlns:a16="http://schemas.microsoft.com/office/drawing/2014/main" id="{FD5AF822-23A2-2003-F247-1F8A8971B638}"/>
              </a:ext>
            </a:extLst>
          </p:cNvPr>
          <p:cNvSpPr>
            <a:spLocks noGrp="1"/>
          </p:cNvSpPr>
          <p:nvPr>
            <p:ph type="sldNum" sz="quarter" idx="18"/>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05709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dark">
    <p:bg>
      <p:bgPr>
        <a:solidFill>
          <a:schemeClr val="accent2"/>
        </a:solidFill>
        <a:effectLst/>
      </p:bgPr>
    </p:bg>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858662D7-CF46-F937-6492-FE3D6164B073}"/>
              </a:ext>
            </a:extLst>
          </p:cNvPr>
          <p:cNvSpPr>
            <a:spLocks noGrp="1"/>
          </p:cNvSpPr>
          <p:nvPr>
            <p:ph type="ctrTitle"/>
          </p:nvPr>
        </p:nvSpPr>
        <p:spPr>
          <a:xfrm>
            <a:off x="0" y="864409"/>
            <a:ext cx="10308779" cy="1639937"/>
          </a:xfrm>
          <a:custGeom>
            <a:avLst/>
            <a:gdLst>
              <a:gd name="connsiteX0" fmla="*/ 0 w 10191549"/>
              <a:gd name="connsiteY0" fmla="*/ 0 h 1639937"/>
              <a:gd name="connsiteX1" fmla="*/ 135109 w 10191549"/>
              <a:gd name="connsiteY1" fmla="*/ 0 h 1639937"/>
              <a:gd name="connsiteX2" fmla="*/ 826338 w 10191549"/>
              <a:gd name="connsiteY2" fmla="*/ 0 h 1639937"/>
              <a:gd name="connsiteX3" fmla="*/ 9743633 w 10191549"/>
              <a:gd name="connsiteY3" fmla="*/ 0 h 1639937"/>
              <a:gd name="connsiteX4" fmla="*/ 10191549 w 10191549"/>
              <a:gd name="connsiteY4" fmla="*/ 1639937 h 1639937"/>
              <a:gd name="connsiteX5" fmla="*/ 826338 w 10191549"/>
              <a:gd name="connsiteY5" fmla="*/ 1639937 h 1639937"/>
              <a:gd name="connsiteX6" fmla="*/ 583025 w 10191549"/>
              <a:gd name="connsiteY6" fmla="*/ 1639937 h 1639937"/>
              <a:gd name="connsiteX7" fmla="*/ 0 w 10191549"/>
              <a:gd name="connsiteY7" fmla="*/ 1639937 h 163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1549" h="1639937">
                <a:moveTo>
                  <a:pt x="0" y="0"/>
                </a:moveTo>
                <a:lnTo>
                  <a:pt x="135109" y="0"/>
                </a:lnTo>
                <a:lnTo>
                  <a:pt x="826338" y="0"/>
                </a:lnTo>
                <a:lnTo>
                  <a:pt x="9743633" y="0"/>
                </a:lnTo>
                <a:lnTo>
                  <a:pt x="10191549" y="1639937"/>
                </a:lnTo>
                <a:lnTo>
                  <a:pt x="826338" y="1639937"/>
                </a:lnTo>
                <a:lnTo>
                  <a:pt x="583025" y="1639937"/>
                </a:lnTo>
                <a:lnTo>
                  <a:pt x="0" y="1639937"/>
                </a:lnTo>
                <a:close/>
              </a:path>
            </a:pathLst>
          </a:custGeom>
          <a:solidFill>
            <a:schemeClr val="bg1"/>
          </a:solidFill>
        </p:spPr>
        <p:txBody>
          <a:bodyPr wrap="square" lIns="914400" rIns="274320" anchor="ctr">
            <a:noAutofit/>
          </a:bodyPr>
          <a:lstStyle>
            <a:lvl1pPr algn="l">
              <a:defRPr sz="3200" cap="all" spc="300" baseline="0">
                <a:solidFill>
                  <a:schemeClr val="accent2"/>
                </a:solidFill>
                <a:latin typeface="+mj-lt"/>
              </a:defRPr>
            </a:lvl1pPr>
          </a:lstStyle>
          <a:p>
            <a:r>
              <a:rPr lang="en-US"/>
              <a:t>Click to edit Master title style</a:t>
            </a:r>
            <a:endParaRPr lang="en-US" dirty="0"/>
          </a:p>
        </p:txBody>
      </p:sp>
      <p:sp>
        <p:nvSpPr>
          <p:cNvPr id="11" name="Content Placeholder 27">
            <a:extLst>
              <a:ext uri="{FF2B5EF4-FFF2-40B4-BE49-F238E27FC236}">
                <a16:creationId xmlns:a16="http://schemas.microsoft.com/office/drawing/2014/main" id="{4029C93B-5794-90B2-3E4E-BDE0F550768E}"/>
              </a:ext>
            </a:extLst>
          </p:cNvPr>
          <p:cNvSpPr>
            <a:spLocks noGrp="1"/>
          </p:cNvSpPr>
          <p:nvPr>
            <p:ph sz="quarter" idx="15"/>
          </p:nvPr>
        </p:nvSpPr>
        <p:spPr>
          <a:xfrm>
            <a:off x="822960" y="2807208"/>
            <a:ext cx="2962656" cy="3191256"/>
          </a:xfrm>
        </p:spPr>
        <p:txBody>
          <a:bodyPr/>
          <a:lstStyle>
            <a:lvl1pPr marL="0" indent="0">
              <a:lnSpc>
                <a:spcPct val="100000"/>
              </a:lnSpc>
              <a:buNone/>
              <a:defRPr sz="1800" b="1" cap="all" spc="100" baseline="0">
                <a:solidFill>
                  <a:schemeClr val="bg1"/>
                </a:solidFill>
              </a:defRPr>
            </a:lvl1pPr>
            <a:lvl2pPr marL="0" indent="0">
              <a:lnSpc>
                <a:spcPct val="100000"/>
              </a:lnSpc>
              <a:spcBef>
                <a:spcPts val="1000"/>
              </a:spcBef>
              <a:buFont typeface="+mj-lt"/>
              <a:buNone/>
              <a:defRPr sz="1800" spc="100">
                <a:solidFill>
                  <a:schemeClr val="bg1"/>
                </a:solidFill>
              </a:defRPr>
            </a:lvl2pPr>
            <a:lvl3pPr marL="283464" indent="-283464">
              <a:lnSpc>
                <a:spcPct val="100000"/>
              </a:lnSpc>
              <a:spcBef>
                <a:spcPts val="1000"/>
              </a:spcBef>
              <a:buFont typeface="Arial" panose="020B0604020202020204" pitchFamily="34" charset="0"/>
              <a:buChar char="•"/>
              <a:defRPr sz="1800" spc="100">
                <a:solidFill>
                  <a:schemeClr val="bg1"/>
                </a:solidFill>
              </a:defRPr>
            </a:lvl3pPr>
            <a:lvl4pPr marL="548640" indent="-283464">
              <a:lnSpc>
                <a:spcPct val="100000"/>
              </a:lnSpc>
              <a:buFont typeface="Arial" panose="020B0604020202020204" pitchFamily="34" charset="0"/>
              <a:buChar char="•"/>
              <a:defRPr sz="1600" spc="100">
                <a:solidFill>
                  <a:schemeClr val="bg1"/>
                </a:solidFill>
              </a:defRPr>
            </a:lvl4pPr>
            <a:lvl5pPr marL="825246" indent="-285750">
              <a:lnSpc>
                <a:spcPct val="100000"/>
              </a:lnSpc>
              <a:buFont typeface="Arial" panose="020B0604020202020204" pitchFamily="34" charset="0"/>
              <a:buChar char="•"/>
              <a:defRPr sz="1600" spc="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7">
            <a:extLst>
              <a:ext uri="{FF2B5EF4-FFF2-40B4-BE49-F238E27FC236}">
                <a16:creationId xmlns:a16="http://schemas.microsoft.com/office/drawing/2014/main" id="{BC942EEA-C86E-05B1-BF5C-6F13A52F5BDB}"/>
              </a:ext>
            </a:extLst>
          </p:cNvPr>
          <p:cNvSpPr>
            <a:spLocks noGrp="1"/>
          </p:cNvSpPr>
          <p:nvPr>
            <p:ph sz="quarter" idx="16"/>
          </p:nvPr>
        </p:nvSpPr>
        <p:spPr>
          <a:xfrm>
            <a:off x="4526280" y="2807208"/>
            <a:ext cx="5870448" cy="3776472"/>
          </a:xfrm>
        </p:spPr>
        <p:txBody>
          <a:bodyPr/>
          <a:lstStyle>
            <a:lvl1pPr marL="0" indent="0">
              <a:lnSpc>
                <a:spcPct val="100000"/>
              </a:lnSpc>
              <a:buNone/>
              <a:defRPr sz="1800" b="1" cap="all" spc="100" baseline="0">
                <a:solidFill>
                  <a:schemeClr val="bg1"/>
                </a:solidFill>
              </a:defRPr>
            </a:lvl1pPr>
            <a:lvl2pPr marL="0" indent="0">
              <a:lnSpc>
                <a:spcPct val="100000"/>
              </a:lnSpc>
              <a:spcBef>
                <a:spcPts val="1000"/>
              </a:spcBef>
              <a:buNone/>
              <a:defRPr sz="1800" spc="100">
                <a:solidFill>
                  <a:schemeClr val="bg1"/>
                </a:solidFill>
              </a:defRPr>
            </a:lvl2pPr>
            <a:lvl3pPr marL="283464" indent="-283464">
              <a:lnSpc>
                <a:spcPct val="100000"/>
              </a:lnSpc>
              <a:spcBef>
                <a:spcPts val="1000"/>
              </a:spcBef>
              <a:defRPr sz="1800" spc="100">
                <a:solidFill>
                  <a:schemeClr val="bg1"/>
                </a:solidFill>
              </a:defRPr>
            </a:lvl3pPr>
            <a:lvl4pPr marL="548640" indent="-283464">
              <a:lnSpc>
                <a:spcPct val="100000"/>
              </a:lnSpc>
              <a:defRPr sz="1600" spc="100">
                <a:solidFill>
                  <a:schemeClr val="bg1"/>
                </a:solidFill>
              </a:defRPr>
            </a:lvl4pPr>
            <a:lvl5pPr marL="822960" indent="-283464">
              <a:lnSpc>
                <a:spcPct val="100000"/>
              </a:lnSpc>
              <a:defRPr sz="1600" spc="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 name="Straight Connector 1">
            <a:extLst>
              <a:ext uri="{FF2B5EF4-FFF2-40B4-BE49-F238E27FC236}">
                <a16:creationId xmlns:a16="http://schemas.microsoft.com/office/drawing/2014/main" id="{27B84AAD-AEFA-72DF-A9D3-B05DB73AA347}"/>
              </a:ext>
            </a:extLst>
          </p:cNvPr>
          <p:cNvCxnSpPr>
            <a:cxnSpLocks/>
          </p:cNvCxnSpPr>
          <p:nvPr userDrawn="1"/>
        </p:nvCxnSpPr>
        <p:spPr>
          <a:xfrm flipH="1" flipV="1">
            <a:off x="10390909" y="0"/>
            <a:ext cx="1801091" cy="56378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5647ABC-651C-24EE-FF93-479691A878C2}"/>
              </a:ext>
            </a:extLst>
          </p:cNvPr>
          <p:cNvCxnSpPr>
            <a:cxnSpLocks/>
          </p:cNvCxnSpPr>
          <p:nvPr userDrawn="1"/>
        </p:nvCxnSpPr>
        <p:spPr>
          <a:xfrm flipH="1" flipV="1">
            <a:off x="0" y="3641100"/>
            <a:ext cx="1269089" cy="32169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4F24174A-AF61-B3ED-D2D3-D4907E76EFD6}"/>
              </a:ext>
            </a:extLst>
          </p:cNvPr>
          <p:cNvSpPr>
            <a:spLocks noGrp="1"/>
          </p:cNvSpPr>
          <p:nvPr>
            <p:ph type="dt" sz="half" idx="17"/>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6D7635B1-52DB-F4F3-C150-16E791979B6B}"/>
              </a:ext>
            </a:extLst>
          </p:cNvPr>
          <p:cNvSpPr>
            <a:spLocks noGrp="1"/>
          </p:cNvSpPr>
          <p:nvPr>
            <p:ph type="ftr" sz="quarter" idx="18"/>
          </p:nvPr>
        </p:nvSpPr>
        <p:spPr/>
        <p:txBody>
          <a:bodyPr/>
          <a:lstStyle>
            <a:lvl1pPr>
              <a:defRPr>
                <a:solidFill>
                  <a:schemeClr val="bg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3BE7E41-6985-1806-6624-980D9A9DCBF4}"/>
              </a:ext>
            </a:extLst>
          </p:cNvPr>
          <p:cNvSpPr>
            <a:spLocks noGrp="1"/>
          </p:cNvSpPr>
          <p:nvPr>
            <p:ph type="sldNum" sz="quarter" idx="19"/>
          </p:nvPr>
        </p:nvSpPr>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08509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16" name="Title 15">
            <a:extLst>
              <a:ext uri="{FF2B5EF4-FFF2-40B4-BE49-F238E27FC236}">
                <a16:creationId xmlns:a16="http://schemas.microsoft.com/office/drawing/2014/main" id="{48883C19-EC0B-F5B5-3520-45CB80393EB2}"/>
              </a:ext>
            </a:extLst>
          </p:cNvPr>
          <p:cNvSpPr>
            <a:spLocks noGrp="1"/>
          </p:cNvSpPr>
          <p:nvPr>
            <p:ph type="title"/>
          </p:nvPr>
        </p:nvSpPr>
        <p:spPr>
          <a:xfrm>
            <a:off x="0" y="879635"/>
            <a:ext cx="8261729" cy="1639938"/>
          </a:xfrm>
          <a:custGeom>
            <a:avLst/>
            <a:gdLst>
              <a:gd name="connsiteX0" fmla="*/ 0 w 8353169"/>
              <a:gd name="connsiteY0" fmla="*/ 0 h 1639938"/>
              <a:gd name="connsiteX1" fmla="*/ 693683 w 8353169"/>
              <a:gd name="connsiteY1" fmla="*/ 0 h 1639938"/>
              <a:gd name="connsiteX2" fmla="*/ 826338 w 8353169"/>
              <a:gd name="connsiteY2" fmla="*/ 0 h 1639938"/>
              <a:gd name="connsiteX3" fmla="*/ 8353169 w 8353169"/>
              <a:gd name="connsiteY3" fmla="*/ 0 h 1639938"/>
              <a:gd name="connsiteX4" fmla="*/ 8049138 w 8353169"/>
              <a:gd name="connsiteY4" fmla="*/ 1639938 h 1639938"/>
              <a:gd name="connsiteX5" fmla="*/ 826338 w 8353169"/>
              <a:gd name="connsiteY5" fmla="*/ 1639938 h 1639938"/>
              <a:gd name="connsiteX6" fmla="*/ 693683 w 8353169"/>
              <a:gd name="connsiteY6" fmla="*/ 1639938 h 1639938"/>
              <a:gd name="connsiteX7" fmla="*/ 0 w 8353169"/>
              <a:gd name="connsiteY7" fmla="*/ 1639938 h 163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53169" h="1639938">
                <a:moveTo>
                  <a:pt x="0" y="0"/>
                </a:moveTo>
                <a:lnTo>
                  <a:pt x="693683" y="0"/>
                </a:lnTo>
                <a:lnTo>
                  <a:pt x="826338" y="0"/>
                </a:lnTo>
                <a:lnTo>
                  <a:pt x="8353169" y="0"/>
                </a:lnTo>
                <a:lnTo>
                  <a:pt x="8049138" y="1639938"/>
                </a:lnTo>
                <a:lnTo>
                  <a:pt x="826338" y="1639938"/>
                </a:lnTo>
                <a:lnTo>
                  <a:pt x="693683" y="1639938"/>
                </a:lnTo>
                <a:lnTo>
                  <a:pt x="0" y="1639938"/>
                </a:lnTo>
                <a:close/>
              </a:path>
            </a:pathLst>
          </a:custGeom>
          <a:solidFill>
            <a:schemeClr val="accent2"/>
          </a:solidFill>
        </p:spPr>
        <p:txBody>
          <a:bodyPr wrap="square" lIns="914400">
            <a:noAutofit/>
          </a:bodyPr>
          <a:lstStyle>
            <a:lvl1pPr>
              <a:defRPr sz="3600" cap="all" spc="3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813816" y="2907792"/>
            <a:ext cx="2952599" cy="1781642"/>
          </a:xfrm>
        </p:spPr>
        <p:txBody>
          <a:bodyPr>
            <a:normAutofit/>
          </a:bodyPr>
          <a:lstStyle>
            <a:lvl1pPr marL="0" indent="0" algn="l">
              <a:buNone/>
              <a:defRPr sz="1800" spc="10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4" name="Straight Connector 13">
            <a:extLst>
              <a:ext uri="{FF2B5EF4-FFF2-40B4-BE49-F238E27FC236}">
                <a16:creationId xmlns:a16="http://schemas.microsoft.com/office/drawing/2014/main" id="{745B022C-E8CF-07D5-65AC-D3D3D5CC77A3}"/>
              </a:ext>
            </a:extLst>
          </p:cNvPr>
          <p:cNvCxnSpPr>
            <a:cxnSpLocks/>
          </p:cNvCxnSpPr>
          <p:nvPr userDrawn="1"/>
        </p:nvCxnSpPr>
        <p:spPr>
          <a:xfrm flipH="1">
            <a:off x="3868615" y="0"/>
            <a:ext cx="1000226" cy="403629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1045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3411815-04EC-3B42-4164-952C53388853}"/>
              </a:ext>
            </a:extLst>
          </p:cNvPr>
          <p:cNvCxnSpPr>
            <a:cxnSpLocks/>
          </p:cNvCxnSpPr>
          <p:nvPr userDrawn="1"/>
        </p:nvCxnSpPr>
        <p:spPr>
          <a:xfrm flipV="1">
            <a:off x="4525226" y="0"/>
            <a:ext cx="826338" cy="345274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2" name="Title 31">
            <a:extLst>
              <a:ext uri="{FF2B5EF4-FFF2-40B4-BE49-F238E27FC236}">
                <a16:creationId xmlns:a16="http://schemas.microsoft.com/office/drawing/2014/main" id="{F6C27894-E7FC-B60E-EF80-41F0D47C64FC}"/>
              </a:ext>
            </a:extLst>
          </p:cNvPr>
          <p:cNvSpPr>
            <a:spLocks noGrp="1"/>
          </p:cNvSpPr>
          <p:nvPr>
            <p:ph type="ctrTitle"/>
          </p:nvPr>
        </p:nvSpPr>
        <p:spPr>
          <a:xfrm>
            <a:off x="0" y="824686"/>
            <a:ext cx="7242048" cy="1632045"/>
          </a:xfrm>
          <a:custGeom>
            <a:avLst/>
            <a:gdLst>
              <a:gd name="connsiteX0" fmla="*/ 408011 w 7242048"/>
              <a:gd name="connsiteY0" fmla="*/ 0 h 1632045"/>
              <a:gd name="connsiteX1" fmla="*/ 7242048 w 7242048"/>
              <a:gd name="connsiteY1" fmla="*/ 0 h 1632045"/>
              <a:gd name="connsiteX2" fmla="*/ 6834037 w 7242048"/>
              <a:gd name="connsiteY2" fmla="*/ 1632044 h 1632045"/>
              <a:gd name="connsiteX3" fmla="*/ 826338 w 7242048"/>
              <a:gd name="connsiteY3" fmla="*/ 1632044 h 1632045"/>
              <a:gd name="connsiteX4" fmla="*/ 826338 w 7242048"/>
              <a:gd name="connsiteY4" fmla="*/ 1632045 h 1632045"/>
              <a:gd name="connsiteX5" fmla="*/ 0 w 7242048"/>
              <a:gd name="connsiteY5" fmla="*/ 1632045 h 1632045"/>
              <a:gd name="connsiteX6" fmla="*/ 0 w 7242048"/>
              <a:gd name="connsiteY6" fmla="*/ 1632044 h 1632045"/>
              <a:gd name="connsiteX7" fmla="*/ 0 w 7242048"/>
              <a:gd name="connsiteY7" fmla="*/ 1 h 1632045"/>
              <a:gd name="connsiteX8" fmla="*/ 408011 w 7242048"/>
              <a:gd name="connsiteY8" fmla="*/ 1 h 163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42048" h="1632045">
                <a:moveTo>
                  <a:pt x="408011" y="0"/>
                </a:moveTo>
                <a:lnTo>
                  <a:pt x="7242048" y="0"/>
                </a:lnTo>
                <a:lnTo>
                  <a:pt x="6834037" y="1632044"/>
                </a:lnTo>
                <a:lnTo>
                  <a:pt x="826338" y="1632044"/>
                </a:lnTo>
                <a:lnTo>
                  <a:pt x="826338" y="1632045"/>
                </a:lnTo>
                <a:lnTo>
                  <a:pt x="0" y="1632045"/>
                </a:lnTo>
                <a:lnTo>
                  <a:pt x="0" y="1632044"/>
                </a:lnTo>
                <a:lnTo>
                  <a:pt x="0" y="1"/>
                </a:lnTo>
                <a:lnTo>
                  <a:pt x="408011" y="1"/>
                </a:lnTo>
                <a:close/>
              </a:path>
            </a:pathLst>
          </a:custGeom>
          <a:solidFill>
            <a:schemeClr val="accent2"/>
          </a:solidFill>
        </p:spPr>
        <p:txBody>
          <a:bodyPr wrap="square" lIns="914400" anchor="ctr">
            <a:noAutofit/>
          </a:bodyPr>
          <a:lstStyle>
            <a:lvl1pPr algn="l">
              <a:defRPr sz="3200" cap="all" spc="300" baseline="0">
                <a:solidFill>
                  <a:schemeClr val="bg1"/>
                </a:solidFill>
                <a:latin typeface="+mj-lt"/>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850392" y="2770632"/>
            <a:ext cx="3383280" cy="3539265"/>
          </a:xfrm>
        </p:spPr>
        <p:txBody>
          <a:bodyPr>
            <a:normAutofit/>
          </a:bodyPr>
          <a:lstStyle>
            <a:lvl1pPr marL="0" indent="0" algn="l">
              <a:lnSpc>
                <a:spcPct val="100000"/>
              </a:lnSpc>
              <a:buNone/>
              <a:defRPr sz="1800" spc="10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1" name="Picture Placeholder 30">
            <a:extLst>
              <a:ext uri="{FF2B5EF4-FFF2-40B4-BE49-F238E27FC236}">
                <a16:creationId xmlns:a16="http://schemas.microsoft.com/office/drawing/2014/main" id="{665CDB64-A6D6-6F40-CFD6-29E72D8ABDC2}"/>
              </a:ext>
            </a:extLst>
          </p:cNvPr>
          <p:cNvSpPr>
            <a:spLocks noGrp="1"/>
          </p:cNvSpPr>
          <p:nvPr>
            <p:ph type="pic" sz="quarter" idx="13"/>
          </p:nvPr>
        </p:nvSpPr>
        <p:spPr>
          <a:xfrm>
            <a:off x="4315032" y="0"/>
            <a:ext cx="7876033" cy="6858000"/>
          </a:xfrm>
          <a:custGeom>
            <a:avLst/>
            <a:gdLst>
              <a:gd name="connsiteX0" fmla="*/ 1579547 w 7876033"/>
              <a:gd name="connsiteY0" fmla="*/ 0 h 6858000"/>
              <a:gd name="connsiteX1" fmla="*/ 7876033 w 7876033"/>
              <a:gd name="connsiteY1" fmla="*/ 0 h 6858000"/>
              <a:gd name="connsiteX2" fmla="*/ 7876033 w 7876033"/>
              <a:gd name="connsiteY2" fmla="*/ 6858000 h 6858000"/>
              <a:gd name="connsiteX3" fmla="*/ 0 w 7876033"/>
              <a:gd name="connsiteY3" fmla="*/ 6858000 h 6858000"/>
              <a:gd name="connsiteX4" fmla="*/ 1013709 w 7876033"/>
              <a:gd name="connsiteY4" fmla="*/ 2456730 h 6858000"/>
              <a:gd name="connsiteX5" fmla="*/ 2519005 w 7876033"/>
              <a:gd name="connsiteY5" fmla="*/ 2456730 h 6858000"/>
              <a:gd name="connsiteX6" fmla="*/ 2927016 w 7876033"/>
              <a:gd name="connsiteY6" fmla="*/ 824686 h 6858000"/>
              <a:gd name="connsiteX7" fmla="*/ 1389604 w 7876033"/>
              <a:gd name="connsiteY7" fmla="*/ 8246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6033" h="6858000">
                <a:moveTo>
                  <a:pt x="1579547" y="0"/>
                </a:moveTo>
                <a:lnTo>
                  <a:pt x="7876033" y="0"/>
                </a:lnTo>
                <a:lnTo>
                  <a:pt x="7876033" y="6858000"/>
                </a:lnTo>
                <a:lnTo>
                  <a:pt x="0" y="6858000"/>
                </a:lnTo>
                <a:lnTo>
                  <a:pt x="1013709" y="2456730"/>
                </a:lnTo>
                <a:lnTo>
                  <a:pt x="2519005" y="2456730"/>
                </a:lnTo>
                <a:lnTo>
                  <a:pt x="2927016" y="824686"/>
                </a:lnTo>
                <a:lnTo>
                  <a:pt x="1389604" y="824686"/>
                </a:lnTo>
                <a:close/>
              </a:path>
            </a:pathLst>
          </a:custGeom>
        </p:spPr>
        <p:txBody>
          <a:bodyPr wrap="square" anchor="t">
            <a:noAutofit/>
          </a:bodyPr>
          <a:lstStyle>
            <a:lvl1pPr marL="0" indent="0" algn="ctr">
              <a:buNone/>
              <a:defRPr/>
            </a:lvl1pPr>
          </a:lstStyle>
          <a:p>
            <a:r>
              <a:rPr lang="en-US"/>
              <a:t>Click icon to add picture</a:t>
            </a:r>
            <a:endParaRPr lang="en-US" dirty="0"/>
          </a:p>
        </p:txBody>
      </p:sp>
      <p:sp>
        <p:nvSpPr>
          <p:cNvPr id="33" name="Date Placeholder 32">
            <a:extLst>
              <a:ext uri="{FF2B5EF4-FFF2-40B4-BE49-F238E27FC236}">
                <a16:creationId xmlns:a16="http://schemas.microsoft.com/office/drawing/2014/main" id="{0C50E73C-A08D-5560-7A59-B04AB6C271CF}"/>
              </a:ext>
            </a:extLst>
          </p:cNvPr>
          <p:cNvSpPr>
            <a:spLocks noGrp="1"/>
          </p:cNvSpPr>
          <p:nvPr>
            <p:ph type="dt" sz="half" idx="14"/>
          </p:nvPr>
        </p:nvSpPr>
        <p:spPr/>
        <p:txBody>
          <a:bodyPr/>
          <a:lstStyle/>
          <a:p>
            <a:r>
              <a:rPr lang="en-US"/>
              <a:t>20XX</a:t>
            </a:r>
            <a:endParaRPr lang="en-US" dirty="0"/>
          </a:p>
        </p:txBody>
      </p:sp>
      <p:sp>
        <p:nvSpPr>
          <p:cNvPr id="34" name="Footer Placeholder 33">
            <a:extLst>
              <a:ext uri="{FF2B5EF4-FFF2-40B4-BE49-F238E27FC236}">
                <a16:creationId xmlns:a16="http://schemas.microsoft.com/office/drawing/2014/main" id="{66C42DAA-CA98-405C-5B3D-03942AF608E3}"/>
              </a:ext>
            </a:extLst>
          </p:cNvPr>
          <p:cNvSpPr>
            <a:spLocks noGrp="1"/>
          </p:cNvSpPr>
          <p:nvPr>
            <p:ph type="ftr" sz="quarter" idx="15"/>
          </p:nvPr>
        </p:nvSpPr>
        <p:spPr/>
        <p:txBody>
          <a:bodyPr/>
          <a:lstStyle/>
          <a:p>
            <a:r>
              <a:rPr lang="en-US" dirty="0"/>
              <a:t>PRESENTATION TITLE</a:t>
            </a:r>
          </a:p>
        </p:txBody>
      </p:sp>
      <p:sp>
        <p:nvSpPr>
          <p:cNvPr id="35" name="Slide Number Placeholder 34">
            <a:extLst>
              <a:ext uri="{FF2B5EF4-FFF2-40B4-BE49-F238E27FC236}">
                <a16:creationId xmlns:a16="http://schemas.microsoft.com/office/drawing/2014/main" id="{04230E47-E1DF-D844-BA20-327CF9A268F9}"/>
              </a:ext>
            </a:extLst>
          </p:cNvPr>
          <p:cNvSpPr>
            <a:spLocks noGrp="1"/>
          </p:cNvSpPr>
          <p:nvPr>
            <p:ph type="sldNum" sz="quarter" idx="16"/>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0" name="Picture Placeholder 29">
            <a:extLst>
              <a:ext uri="{FF2B5EF4-FFF2-40B4-BE49-F238E27FC236}">
                <a16:creationId xmlns:a16="http://schemas.microsoft.com/office/drawing/2014/main" id="{DAAD1A05-EA94-DECA-8016-0944B51494F4}"/>
              </a:ext>
            </a:extLst>
          </p:cNvPr>
          <p:cNvSpPr>
            <a:spLocks noGrp="1"/>
          </p:cNvSpPr>
          <p:nvPr>
            <p:ph type="pic" sz="quarter" idx="10"/>
          </p:nvPr>
        </p:nvSpPr>
        <p:spPr>
          <a:xfrm>
            <a:off x="796004" y="0"/>
            <a:ext cx="10585637" cy="6858000"/>
          </a:xfrm>
          <a:custGeom>
            <a:avLst/>
            <a:gdLst>
              <a:gd name="connsiteX0" fmla="*/ 0 w 10585637"/>
              <a:gd name="connsiteY0" fmla="*/ 0 h 6858000"/>
              <a:gd name="connsiteX1" fmla="*/ 8457914 w 10585637"/>
              <a:gd name="connsiteY1" fmla="*/ 0 h 6858000"/>
              <a:gd name="connsiteX2" fmla="*/ 10585637 w 10585637"/>
              <a:gd name="connsiteY2" fmla="*/ 6858000 h 6858000"/>
              <a:gd name="connsiteX3" fmla="*/ 2134498 w 10585637"/>
              <a:gd name="connsiteY3" fmla="*/ 6858000 h 6858000"/>
              <a:gd name="connsiteX4" fmla="*/ 0 w 10585637"/>
              <a:gd name="connsiteY4" fmla="*/ 147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637" h="6858000">
                <a:moveTo>
                  <a:pt x="0" y="0"/>
                </a:moveTo>
                <a:lnTo>
                  <a:pt x="8457914" y="0"/>
                </a:lnTo>
                <a:lnTo>
                  <a:pt x="10585637" y="6858000"/>
                </a:lnTo>
                <a:lnTo>
                  <a:pt x="2134498" y="6858000"/>
                </a:lnTo>
                <a:lnTo>
                  <a:pt x="0" y="14700"/>
                </a:lnTo>
                <a:close/>
              </a:path>
            </a:pathLst>
          </a:custGeom>
        </p:spPr>
        <p:txBody>
          <a:bodyPr wrap="square">
            <a:noAutofit/>
          </a:bodyPr>
          <a:lstStyle>
            <a:lvl1pPr marL="0" indent="0">
              <a:buNone/>
              <a:defRPr/>
            </a:lvl1pPr>
          </a:lstStyle>
          <a:p>
            <a:r>
              <a:rPr lang="en-US"/>
              <a:t>Click icon to add picture</a:t>
            </a:r>
            <a:endParaRPr lang="en-US" dirty="0"/>
          </a:p>
        </p:txBody>
      </p:sp>
      <p:sp>
        <p:nvSpPr>
          <p:cNvPr id="32" name="Title 31">
            <a:extLst>
              <a:ext uri="{FF2B5EF4-FFF2-40B4-BE49-F238E27FC236}">
                <a16:creationId xmlns:a16="http://schemas.microsoft.com/office/drawing/2014/main" id="{793E3242-AD58-8F66-E664-E86E45BAD887}"/>
              </a:ext>
            </a:extLst>
          </p:cNvPr>
          <p:cNvSpPr>
            <a:spLocks noGrp="1"/>
          </p:cNvSpPr>
          <p:nvPr>
            <p:ph type="title"/>
          </p:nvPr>
        </p:nvSpPr>
        <p:spPr>
          <a:xfrm>
            <a:off x="498764" y="2612978"/>
            <a:ext cx="11222181" cy="1632044"/>
          </a:xfrm>
          <a:custGeom>
            <a:avLst/>
            <a:gdLst>
              <a:gd name="connsiteX0" fmla="*/ 0 w 11222181"/>
              <a:gd name="connsiteY0" fmla="*/ 0 h 1632044"/>
              <a:gd name="connsiteX1" fmla="*/ 10725289 w 11222181"/>
              <a:gd name="connsiteY1" fmla="*/ 0 h 1632044"/>
              <a:gd name="connsiteX2" fmla="*/ 11222181 w 11222181"/>
              <a:gd name="connsiteY2" fmla="*/ 1632044 h 1632044"/>
              <a:gd name="connsiteX3" fmla="*/ 496892 w 11222181"/>
              <a:gd name="connsiteY3" fmla="*/ 1632044 h 1632044"/>
            </a:gdLst>
            <a:ahLst/>
            <a:cxnLst>
              <a:cxn ang="0">
                <a:pos x="connsiteX0" y="connsiteY0"/>
              </a:cxn>
              <a:cxn ang="0">
                <a:pos x="connsiteX1" y="connsiteY1"/>
              </a:cxn>
              <a:cxn ang="0">
                <a:pos x="connsiteX2" y="connsiteY2"/>
              </a:cxn>
              <a:cxn ang="0">
                <a:pos x="connsiteX3" y="connsiteY3"/>
              </a:cxn>
            </a:cxnLst>
            <a:rect l="l" t="t" r="r" b="b"/>
            <a:pathLst>
              <a:path w="11222181" h="1632044">
                <a:moveTo>
                  <a:pt x="0" y="0"/>
                </a:moveTo>
                <a:lnTo>
                  <a:pt x="10725289" y="0"/>
                </a:lnTo>
                <a:lnTo>
                  <a:pt x="11222181" y="1632044"/>
                </a:lnTo>
                <a:lnTo>
                  <a:pt x="496892" y="1632044"/>
                </a:lnTo>
                <a:close/>
              </a:path>
            </a:pathLst>
          </a:custGeom>
          <a:solidFill>
            <a:schemeClr val="accent2"/>
          </a:solidFill>
        </p:spPr>
        <p:txBody>
          <a:bodyPr wrap="square" anchor="ctr">
            <a:noAutofit/>
          </a:bodyPr>
          <a:lstStyle>
            <a:lvl1pPr algn="ctr">
              <a:defRPr sz="3200" cap="all" spc="300" baseline="0">
                <a:solidFill>
                  <a:schemeClr val="bg1"/>
                </a:solidFill>
                <a:latin typeface="+mj-lt"/>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FF365414-3CF9-C6C5-6C64-6DDC6F29EC44}"/>
              </a:ext>
            </a:extLst>
          </p:cNvPr>
          <p:cNvCxnSpPr>
            <a:cxnSpLocks/>
          </p:cNvCxnSpPr>
          <p:nvPr/>
        </p:nvCxnSpPr>
        <p:spPr>
          <a:xfrm flipH="1" flipV="1">
            <a:off x="791417" y="1533236"/>
            <a:ext cx="1644074" cy="53562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5C2F26-E104-EC3D-9D33-3663DD824926}"/>
              </a:ext>
            </a:extLst>
          </p:cNvPr>
          <p:cNvCxnSpPr>
            <a:cxnSpLocks/>
          </p:cNvCxnSpPr>
          <p:nvPr/>
        </p:nvCxnSpPr>
        <p:spPr>
          <a:xfrm rot="10800000" flipH="1" flipV="1">
            <a:off x="9747272" y="-36946"/>
            <a:ext cx="1644074" cy="538480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458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subtitle and imag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AFFA9AF-B92E-6FB6-2C75-96A5AFEB1E04}"/>
              </a:ext>
            </a:extLst>
          </p:cNvPr>
          <p:cNvCxnSpPr>
            <a:cxnSpLocks/>
          </p:cNvCxnSpPr>
          <p:nvPr/>
        </p:nvCxnSpPr>
        <p:spPr>
          <a:xfrm>
            <a:off x="9033794" y="-19737"/>
            <a:ext cx="1608697" cy="599076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a:extLst>
              <a:ext uri="{FF2B5EF4-FFF2-40B4-BE49-F238E27FC236}">
                <a16:creationId xmlns:a16="http://schemas.microsoft.com/office/drawing/2014/main" id="{0355631C-448A-3364-05F2-D4C7F9CA6CAA}"/>
              </a:ext>
            </a:extLst>
          </p:cNvPr>
          <p:cNvSpPr>
            <a:spLocks noGrp="1"/>
          </p:cNvSpPr>
          <p:nvPr>
            <p:ph type="pic" sz="quarter" idx="10"/>
          </p:nvPr>
        </p:nvSpPr>
        <p:spPr>
          <a:xfrm>
            <a:off x="0" y="0"/>
            <a:ext cx="10266980" cy="6858000"/>
          </a:xfrm>
          <a:custGeom>
            <a:avLst/>
            <a:gdLst>
              <a:gd name="connsiteX0" fmla="*/ 0 w 10266980"/>
              <a:gd name="connsiteY0" fmla="*/ 0 h 6858000"/>
              <a:gd name="connsiteX1" fmla="*/ 8414327 w 10266980"/>
              <a:gd name="connsiteY1" fmla="*/ 0 h 6858000"/>
              <a:gd name="connsiteX2" fmla="*/ 10266980 w 10266980"/>
              <a:gd name="connsiteY2" fmla="*/ 6858000 h 6858000"/>
              <a:gd name="connsiteX3" fmla="*/ 0 w 102669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66980" h="6858000">
                <a:moveTo>
                  <a:pt x="0" y="0"/>
                </a:moveTo>
                <a:lnTo>
                  <a:pt x="8414327" y="0"/>
                </a:lnTo>
                <a:lnTo>
                  <a:pt x="10266980" y="6858000"/>
                </a:lnTo>
                <a:lnTo>
                  <a:pt x="0" y="6858000"/>
                </a:lnTo>
                <a:close/>
              </a:path>
            </a:pathLst>
          </a:custGeom>
        </p:spPr>
        <p:txBody>
          <a:bodyPr wrap="square">
            <a:noAutofit/>
          </a:bodyPr>
          <a:lstStyle>
            <a:lvl1pPr marL="0" indent="0">
              <a:buNone/>
              <a:defRPr/>
            </a:lvl1pPr>
          </a:lstStyle>
          <a:p>
            <a:r>
              <a:rPr lang="en-US"/>
              <a:t>Click icon to add picture</a:t>
            </a:r>
            <a:endParaRPr lang="en-US" dirty="0"/>
          </a:p>
        </p:txBody>
      </p:sp>
      <p:sp>
        <p:nvSpPr>
          <p:cNvPr id="16" name="Title 15">
            <a:extLst>
              <a:ext uri="{FF2B5EF4-FFF2-40B4-BE49-F238E27FC236}">
                <a16:creationId xmlns:a16="http://schemas.microsoft.com/office/drawing/2014/main" id="{DBAD2210-AFD2-BF88-9107-E2A5FFD0775A}"/>
              </a:ext>
            </a:extLst>
          </p:cNvPr>
          <p:cNvSpPr>
            <a:spLocks noGrp="1"/>
          </p:cNvSpPr>
          <p:nvPr>
            <p:ph type="title"/>
          </p:nvPr>
        </p:nvSpPr>
        <p:spPr>
          <a:xfrm>
            <a:off x="-1" y="2084831"/>
            <a:ext cx="11099173" cy="2852929"/>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wrap="square" lIns="914400" bIns="1371600" anchor="b">
            <a:noAutofit/>
          </a:bodyPr>
          <a:lstStyle>
            <a:lvl1pPr algn="l">
              <a:defRPr sz="3600" cap="all" spc="300" baseline="0">
                <a:solidFill>
                  <a:schemeClr val="bg1"/>
                </a:solidFill>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50392" y="3666744"/>
            <a:ext cx="9079992" cy="1051560"/>
          </a:xfrm>
        </p:spPr>
        <p:txBody>
          <a:bodyPr tIns="91440">
            <a:normAutofit/>
          </a:bodyPr>
          <a:lstStyle>
            <a:lvl1pPr marL="0" indent="0" algn="l">
              <a:buNone/>
              <a:defRPr sz="2400" spc="3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08545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3A7F7468-D0CF-4B30-965A-D9066D6C288F}"/>
              </a:ext>
            </a:extLst>
          </p:cNvPr>
          <p:cNvSpPr>
            <a:spLocks noGrp="1"/>
          </p:cNvSpPr>
          <p:nvPr>
            <p:ph type="ctrTitle"/>
          </p:nvPr>
        </p:nvSpPr>
        <p:spPr>
          <a:xfrm>
            <a:off x="0" y="824686"/>
            <a:ext cx="7242048" cy="1632045"/>
          </a:xfrm>
          <a:custGeom>
            <a:avLst/>
            <a:gdLst>
              <a:gd name="connsiteX0" fmla="*/ 408011 w 7242048"/>
              <a:gd name="connsiteY0" fmla="*/ 0 h 1632045"/>
              <a:gd name="connsiteX1" fmla="*/ 7242048 w 7242048"/>
              <a:gd name="connsiteY1" fmla="*/ 0 h 1632045"/>
              <a:gd name="connsiteX2" fmla="*/ 6834037 w 7242048"/>
              <a:gd name="connsiteY2" fmla="*/ 1632044 h 1632045"/>
              <a:gd name="connsiteX3" fmla="*/ 826338 w 7242048"/>
              <a:gd name="connsiteY3" fmla="*/ 1632044 h 1632045"/>
              <a:gd name="connsiteX4" fmla="*/ 826338 w 7242048"/>
              <a:gd name="connsiteY4" fmla="*/ 1632045 h 1632045"/>
              <a:gd name="connsiteX5" fmla="*/ 0 w 7242048"/>
              <a:gd name="connsiteY5" fmla="*/ 1632045 h 1632045"/>
              <a:gd name="connsiteX6" fmla="*/ 0 w 7242048"/>
              <a:gd name="connsiteY6" fmla="*/ 1632044 h 1632045"/>
              <a:gd name="connsiteX7" fmla="*/ 0 w 7242048"/>
              <a:gd name="connsiteY7" fmla="*/ 1 h 1632045"/>
              <a:gd name="connsiteX8" fmla="*/ 408011 w 7242048"/>
              <a:gd name="connsiteY8" fmla="*/ 1 h 163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42048" h="1632045">
                <a:moveTo>
                  <a:pt x="408011" y="0"/>
                </a:moveTo>
                <a:lnTo>
                  <a:pt x="7242048" y="0"/>
                </a:lnTo>
                <a:lnTo>
                  <a:pt x="6834037" y="1632044"/>
                </a:lnTo>
                <a:lnTo>
                  <a:pt x="826338" y="1632044"/>
                </a:lnTo>
                <a:lnTo>
                  <a:pt x="826338" y="1632045"/>
                </a:lnTo>
                <a:lnTo>
                  <a:pt x="0" y="1632045"/>
                </a:lnTo>
                <a:lnTo>
                  <a:pt x="0" y="1632044"/>
                </a:lnTo>
                <a:lnTo>
                  <a:pt x="0" y="1"/>
                </a:lnTo>
                <a:lnTo>
                  <a:pt x="408011" y="1"/>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lIns="914400" anchor="ctr">
            <a:noAutofit/>
          </a:bodyPr>
          <a:lstStyle>
            <a:lvl1pPr algn="l">
              <a:lnSpc>
                <a:spcPct val="100000"/>
              </a:lnSpc>
              <a:defRPr sz="3200" cap="all" spc="300" baseline="0">
                <a:solidFill>
                  <a:schemeClr val="bg1"/>
                </a:solidFill>
                <a:latin typeface="+mj-lt"/>
              </a:defRPr>
            </a:lvl1pPr>
          </a:lstStyle>
          <a:p>
            <a:r>
              <a:rPr lang="en-US"/>
              <a:t>Click to edit Master title style</a:t>
            </a:r>
            <a:endParaRPr lang="en-US" dirty="0"/>
          </a:p>
        </p:txBody>
      </p:sp>
      <p:sp>
        <p:nvSpPr>
          <p:cNvPr id="29" name="Content Placeholder 27">
            <a:extLst>
              <a:ext uri="{FF2B5EF4-FFF2-40B4-BE49-F238E27FC236}">
                <a16:creationId xmlns:a16="http://schemas.microsoft.com/office/drawing/2014/main" id="{2050A67D-B2BA-336A-36B8-35D283DEAD58}"/>
              </a:ext>
            </a:extLst>
          </p:cNvPr>
          <p:cNvSpPr>
            <a:spLocks noGrp="1"/>
          </p:cNvSpPr>
          <p:nvPr>
            <p:ph sz="quarter" idx="15"/>
          </p:nvPr>
        </p:nvSpPr>
        <p:spPr>
          <a:xfrm>
            <a:off x="915988" y="2761488"/>
            <a:ext cx="5430837" cy="3300984"/>
          </a:xfrm>
        </p:spPr>
        <p:txBody>
          <a:bodyPr/>
          <a:lstStyle>
            <a:lvl1pPr marL="0" indent="0">
              <a:lnSpc>
                <a:spcPct val="100000"/>
              </a:lnSpc>
              <a:buNone/>
              <a:defRPr sz="1800" b="1"/>
            </a:lvl1pPr>
            <a:lvl2pPr marL="283464" indent="-283464">
              <a:lnSpc>
                <a:spcPct val="100000"/>
              </a:lnSpc>
              <a:spcBef>
                <a:spcPts val="1000"/>
              </a:spcBef>
              <a:defRPr sz="1800"/>
            </a:lvl2pPr>
            <a:lvl3pPr marL="548640" indent="-283464">
              <a:lnSpc>
                <a:spcPct val="100000"/>
              </a:lnSpc>
              <a:defRPr sz="1600"/>
            </a:lvl3pPr>
            <a:lvl4pPr marL="822960" indent="-283464">
              <a:lnSpc>
                <a:spcPct val="100000"/>
              </a:lnSpc>
              <a:defRPr sz="1600"/>
            </a:lvl4pPr>
            <a:lvl5pPr marL="1097280" indent="-283464">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26">
            <a:extLst>
              <a:ext uri="{FF2B5EF4-FFF2-40B4-BE49-F238E27FC236}">
                <a16:creationId xmlns:a16="http://schemas.microsoft.com/office/drawing/2014/main" id="{0DA38E85-9448-450D-A4ED-FFA79C7100D6}"/>
              </a:ext>
            </a:extLst>
          </p:cNvPr>
          <p:cNvSpPr>
            <a:spLocks noGrp="1"/>
          </p:cNvSpPr>
          <p:nvPr>
            <p:ph type="pic" sz="quarter" idx="14"/>
          </p:nvPr>
        </p:nvSpPr>
        <p:spPr>
          <a:xfrm>
            <a:off x="6862918" y="0"/>
            <a:ext cx="5329082"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txBody>
          <a:bodyPr wrap="square" anchor="ctr">
            <a:noAutofit/>
          </a:bodyPr>
          <a:lstStyle>
            <a:lvl1pPr marL="0" indent="0" algn="ctr">
              <a:buNone/>
              <a:defRPr/>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7322EF1F-9171-ABED-A2E4-337828259D8E}"/>
              </a:ext>
            </a:extLst>
          </p:cNvPr>
          <p:cNvCxnSpPr>
            <a:cxnSpLocks/>
          </p:cNvCxnSpPr>
          <p:nvPr userDrawn="1"/>
        </p:nvCxnSpPr>
        <p:spPr>
          <a:xfrm flipV="1">
            <a:off x="6547104" y="0"/>
            <a:ext cx="1375201" cy="609108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Date Placeholder 29">
            <a:extLst>
              <a:ext uri="{FF2B5EF4-FFF2-40B4-BE49-F238E27FC236}">
                <a16:creationId xmlns:a16="http://schemas.microsoft.com/office/drawing/2014/main" id="{FC5A20C1-8893-A2F6-4C6B-F69046802503}"/>
              </a:ext>
            </a:extLst>
          </p:cNvPr>
          <p:cNvSpPr>
            <a:spLocks noGrp="1"/>
          </p:cNvSpPr>
          <p:nvPr>
            <p:ph type="dt" sz="half" idx="16"/>
          </p:nvPr>
        </p:nvSpPr>
        <p:spPr/>
        <p:txBody>
          <a:bodyPr/>
          <a:lstStyle/>
          <a:p>
            <a:r>
              <a:rPr lang="en-US"/>
              <a:t>20XX</a:t>
            </a:r>
            <a:endParaRPr lang="en-US" dirty="0"/>
          </a:p>
        </p:txBody>
      </p:sp>
      <p:sp>
        <p:nvSpPr>
          <p:cNvPr id="31" name="Footer Placeholder 30">
            <a:extLst>
              <a:ext uri="{FF2B5EF4-FFF2-40B4-BE49-F238E27FC236}">
                <a16:creationId xmlns:a16="http://schemas.microsoft.com/office/drawing/2014/main" id="{D32CEF04-5959-D52F-CB9C-8B1CE0EF9641}"/>
              </a:ext>
            </a:extLst>
          </p:cNvPr>
          <p:cNvSpPr>
            <a:spLocks noGrp="1"/>
          </p:cNvSpPr>
          <p:nvPr>
            <p:ph type="ftr" sz="quarter" idx="17"/>
          </p:nvPr>
        </p:nvSpPr>
        <p:spPr/>
        <p:txBody>
          <a:bodyPr/>
          <a:lstStyle/>
          <a:p>
            <a:r>
              <a:rPr lang="en-US" dirty="0"/>
              <a:t>PRESENTATION TITLE</a:t>
            </a:r>
          </a:p>
        </p:txBody>
      </p:sp>
      <p:sp>
        <p:nvSpPr>
          <p:cNvPr id="32" name="Slide Number Placeholder 31">
            <a:extLst>
              <a:ext uri="{FF2B5EF4-FFF2-40B4-BE49-F238E27FC236}">
                <a16:creationId xmlns:a16="http://schemas.microsoft.com/office/drawing/2014/main" id="{C7E0A1F8-599A-4E42-C71C-F5631D7CC72E}"/>
              </a:ext>
            </a:extLst>
          </p:cNvPr>
          <p:cNvSpPr>
            <a:spLocks noGrp="1"/>
          </p:cNvSpPr>
          <p:nvPr>
            <p:ph type="sldNum" sz="quarter" idx="18"/>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229061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accent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4A390FB6-CC60-7326-1AB7-5E994D8B88A2}"/>
              </a:ext>
            </a:extLst>
          </p:cNvPr>
          <p:cNvSpPr/>
          <p:nvPr/>
        </p:nvSpPr>
        <p:spPr>
          <a:xfrm>
            <a:off x="-9235" y="-1"/>
            <a:ext cx="2939737" cy="6858001"/>
          </a:xfrm>
          <a:custGeom>
            <a:avLst/>
            <a:gdLst>
              <a:gd name="connsiteX0" fmla="*/ 800654 w 2939737"/>
              <a:gd name="connsiteY0" fmla="*/ 1 h 6858001"/>
              <a:gd name="connsiteX1" fmla="*/ 2939737 w 2939737"/>
              <a:gd name="connsiteY1" fmla="*/ 6858001 h 6858001"/>
              <a:gd name="connsiteX2" fmla="*/ 800654 w 2939737"/>
              <a:gd name="connsiteY2" fmla="*/ 6858001 h 6858001"/>
              <a:gd name="connsiteX3" fmla="*/ 0 w 2939737"/>
              <a:gd name="connsiteY3" fmla="*/ 0 h 6858001"/>
              <a:gd name="connsiteX4" fmla="*/ 800653 w 2939737"/>
              <a:gd name="connsiteY4" fmla="*/ 0 h 6858001"/>
              <a:gd name="connsiteX5" fmla="*/ 800653 w 2939737"/>
              <a:gd name="connsiteY5" fmla="*/ 6858001 h 6858001"/>
              <a:gd name="connsiteX6" fmla="*/ 0 w 293973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9737" h="6858001">
                <a:moveTo>
                  <a:pt x="800654" y="1"/>
                </a:moveTo>
                <a:lnTo>
                  <a:pt x="2939737" y="6858001"/>
                </a:lnTo>
                <a:lnTo>
                  <a:pt x="800654" y="6858001"/>
                </a:lnTo>
                <a:close/>
                <a:moveTo>
                  <a:pt x="0" y="0"/>
                </a:moveTo>
                <a:lnTo>
                  <a:pt x="800653" y="0"/>
                </a:lnTo>
                <a:lnTo>
                  <a:pt x="800653" y="6858001"/>
                </a:lnTo>
                <a:lnTo>
                  <a:pt x="0" y="685800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6" name="Straight Connector 15">
            <a:extLst>
              <a:ext uri="{FF2B5EF4-FFF2-40B4-BE49-F238E27FC236}">
                <a16:creationId xmlns:a16="http://schemas.microsoft.com/office/drawing/2014/main" id="{C2DD0CB1-E555-18FF-AE10-4DB46E71C9AB}"/>
              </a:ext>
            </a:extLst>
          </p:cNvPr>
          <p:cNvCxnSpPr>
            <a:cxnSpLocks/>
          </p:cNvCxnSpPr>
          <p:nvPr/>
        </p:nvCxnSpPr>
        <p:spPr>
          <a:xfrm flipH="1" flipV="1">
            <a:off x="791417" y="1533236"/>
            <a:ext cx="1644074" cy="53562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F16E01A3-9A40-A2AF-E9CC-DA05A857AF7A}"/>
              </a:ext>
            </a:extLst>
          </p:cNvPr>
          <p:cNvSpPr/>
          <p:nvPr userDrawn="1"/>
        </p:nvSpPr>
        <p:spPr>
          <a:xfrm rot="10800000">
            <a:off x="9242505" y="0"/>
            <a:ext cx="2949493" cy="6856549"/>
          </a:xfrm>
          <a:custGeom>
            <a:avLst/>
            <a:gdLst>
              <a:gd name="connsiteX0" fmla="*/ 2949493 w 2949493"/>
              <a:gd name="connsiteY0" fmla="*/ 6856549 h 6856549"/>
              <a:gd name="connsiteX1" fmla="*/ 800653 w 2949493"/>
              <a:gd name="connsiteY1" fmla="*/ 6856549 h 6856549"/>
              <a:gd name="connsiteX2" fmla="*/ 0 w 2949493"/>
              <a:gd name="connsiteY2" fmla="*/ 6856549 h 6856549"/>
              <a:gd name="connsiteX3" fmla="*/ 0 w 2949493"/>
              <a:gd name="connsiteY3" fmla="*/ 0 h 6856549"/>
              <a:gd name="connsiteX4" fmla="*/ 801107 w 2949493"/>
              <a:gd name="connsiteY4" fmla="*/ 0 h 6856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493" h="6856549">
                <a:moveTo>
                  <a:pt x="2949493" y="6856549"/>
                </a:moveTo>
                <a:lnTo>
                  <a:pt x="800653" y="6856549"/>
                </a:lnTo>
                <a:lnTo>
                  <a:pt x="0" y="6856549"/>
                </a:lnTo>
                <a:lnTo>
                  <a:pt x="0" y="0"/>
                </a:lnTo>
                <a:lnTo>
                  <a:pt x="801107"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22" name="Straight Connector 21">
            <a:extLst>
              <a:ext uri="{FF2B5EF4-FFF2-40B4-BE49-F238E27FC236}">
                <a16:creationId xmlns:a16="http://schemas.microsoft.com/office/drawing/2014/main" id="{C90C38C9-1782-B768-078E-73091483A95A}"/>
              </a:ext>
            </a:extLst>
          </p:cNvPr>
          <p:cNvCxnSpPr>
            <a:cxnSpLocks/>
          </p:cNvCxnSpPr>
          <p:nvPr/>
        </p:nvCxnSpPr>
        <p:spPr>
          <a:xfrm rot="10800000" flipH="1" flipV="1">
            <a:off x="9747272" y="-36946"/>
            <a:ext cx="1644074" cy="538480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5942173C-2B01-804E-85FB-4D68140D4E1A}"/>
              </a:ext>
            </a:extLst>
          </p:cNvPr>
          <p:cNvSpPr>
            <a:spLocks noGrp="1"/>
          </p:cNvSpPr>
          <p:nvPr userDrawn="1">
            <p:ph type="ctrTitle"/>
          </p:nvPr>
        </p:nvSpPr>
        <p:spPr>
          <a:xfrm>
            <a:off x="1920240" y="2039112"/>
            <a:ext cx="7982712" cy="1581912"/>
          </a:xfrm>
        </p:spPr>
        <p:txBody>
          <a:bodyPr anchor="b">
            <a:noAutofit/>
          </a:bodyPr>
          <a:lstStyle>
            <a:lvl1pPr algn="ctr">
              <a:defRPr sz="3200" cap="all" spc="300" baseline="0">
                <a:solidFill>
                  <a:schemeClr val="bg1"/>
                </a:solidFill>
                <a:latin typeface="+mj-lt"/>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641A16B-3688-D842-92F4-5D2C2811539F}"/>
              </a:ext>
            </a:extLst>
          </p:cNvPr>
          <p:cNvSpPr>
            <a:spLocks noGrp="1"/>
          </p:cNvSpPr>
          <p:nvPr userDrawn="1">
            <p:ph type="subTitle" idx="1"/>
          </p:nvPr>
        </p:nvSpPr>
        <p:spPr>
          <a:xfrm>
            <a:off x="2111829" y="3584448"/>
            <a:ext cx="7791123" cy="612648"/>
          </a:xfrm>
          <a:prstGeom prst="rect">
            <a:avLst/>
          </a:prstGeom>
        </p:spPr>
        <p:txBody>
          <a:bodyPr anchor="ctr">
            <a:normAutofit/>
          </a:bodyPr>
          <a:lstStyle>
            <a:lvl1pPr marL="0" indent="0" algn="ctr">
              <a:lnSpc>
                <a:spcPct val="125000"/>
              </a:lnSpc>
              <a:buNone/>
              <a:defRPr sz="2400" spc="1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58699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2FD45A-B915-6AEF-5B45-09567508BB39}"/>
              </a:ext>
            </a:extLst>
          </p:cNvPr>
          <p:cNvSpPr/>
          <p:nvPr userDrawn="1"/>
        </p:nvSpPr>
        <p:spPr>
          <a:xfrm>
            <a:off x="0" y="2266855"/>
            <a:ext cx="12192000" cy="459114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822960" y="347472"/>
            <a:ext cx="11082528" cy="1563624"/>
          </a:xfrm>
          <a:prstGeom prst="rect">
            <a:avLst/>
          </a:prstGeom>
          <a:noFill/>
        </p:spPr>
        <p:txBody>
          <a:bodyPr wrap="square" anchor="b">
            <a:noAutofit/>
          </a:bodyPr>
          <a:lstStyle>
            <a:lvl1pPr algn="l">
              <a:defRPr sz="3200" cap="all" spc="300" baseline="0">
                <a:solidFill>
                  <a:schemeClr val="accent2"/>
                </a:solidFill>
                <a:latin typeface="+mj-lt"/>
              </a:defRPr>
            </a:lvl1pPr>
          </a:lstStyle>
          <a:p>
            <a:r>
              <a:rPr lang="en-US"/>
              <a:t>Click to edit Master title style</a:t>
            </a:r>
            <a:endParaRPr lang="en-US" dirty="0"/>
          </a:p>
        </p:txBody>
      </p:sp>
      <p:grpSp>
        <p:nvGrpSpPr>
          <p:cNvPr id="4" name="Group 3">
            <a:extLst>
              <a:ext uri="{FF2B5EF4-FFF2-40B4-BE49-F238E27FC236}">
                <a16:creationId xmlns:a16="http://schemas.microsoft.com/office/drawing/2014/main" id="{5CB3A6A7-DCEF-8F0D-2339-F3B3458EB6A2}"/>
              </a:ext>
            </a:extLst>
          </p:cNvPr>
          <p:cNvGrpSpPr/>
          <p:nvPr userDrawn="1"/>
        </p:nvGrpSpPr>
        <p:grpSpPr>
          <a:xfrm>
            <a:off x="10135198" y="0"/>
            <a:ext cx="2056802" cy="6858000"/>
            <a:chOff x="10064227" y="0"/>
            <a:chExt cx="2127773" cy="6858000"/>
          </a:xfrm>
        </p:grpSpPr>
        <p:cxnSp>
          <p:nvCxnSpPr>
            <p:cNvPr id="8" name="Straight Connector 7">
              <a:extLst>
                <a:ext uri="{FF2B5EF4-FFF2-40B4-BE49-F238E27FC236}">
                  <a16:creationId xmlns:a16="http://schemas.microsoft.com/office/drawing/2014/main" id="{E6E553B2-71B5-E210-0451-CB8F60281212}"/>
                </a:ext>
              </a:extLst>
            </p:cNvPr>
            <p:cNvCxnSpPr>
              <a:cxnSpLocks/>
            </p:cNvCxnSpPr>
            <p:nvPr/>
          </p:nvCxnSpPr>
          <p:spPr>
            <a:xfrm flipH="1" flipV="1">
              <a:off x="10793564" y="2223749"/>
              <a:ext cx="1398436" cy="46342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76B097F-E5A4-EB73-3751-C880247D6FCC}"/>
                </a:ext>
              </a:extLst>
            </p:cNvPr>
            <p:cNvCxnSpPr>
              <a:cxnSpLocks/>
            </p:cNvCxnSpPr>
            <p:nvPr/>
          </p:nvCxnSpPr>
          <p:spPr>
            <a:xfrm flipH="1" flipV="1">
              <a:off x="10064227" y="0"/>
              <a:ext cx="729337" cy="226685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53CB7E4E-E392-ACEB-1431-A8DA68A52EE1}"/>
              </a:ext>
            </a:extLst>
          </p:cNvPr>
          <p:cNvCxnSpPr>
            <a:cxnSpLocks/>
          </p:cNvCxnSpPr>
          <p:nvPr userDrawn="1"/>
        </p:nvCxnSpPr>
        <p:spPr>
          <a:xfrm flipH="1" flipV="1">
            <a:off x="0" y="3406587"/>
            <a:ext cx="1006763" cy="34514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Content Placeholder 27">
            <a:extLst>
              <a:ext uri="{FF2B5EF4-FFF2-40B4-BE49-F238E27FC236}">
                <a16:creationId xmlns:a16="http://schemas.microsoft.com/office/drawing/2014/main" id="{4029C93B-5794-90B2-3E4E-BDE0F550768E}"/>
              </a:ext>
            </a:extLst>
          </p:cNvPr>
          <p:cNvSpPr>
            <a:spLocks noGrp="1"/>
          </p:cNvSpPr>
          <p:nvPr>
            <p:ph sz="quarter" idx="15"/>
          </p:nvPr>
        </p:nvSpPr>
        <p:spPr>
          <a:xfrm>
            <a:off x="822960" y="2843784"/>
            <a:ext cx="5724144" cy="3191256"/>
          </a:xfrm>
        </p:spPr>
        <p:txBody>
          <a:bodyPr/>
          <a:lstStyle>
            <a:lvl1pPr marL="0" indent="0">
              <a:lnSpc>
                <a:spcPct val="100000"/>
              </a:lnSpc>
              <a:buNone/>
              <a:defRPr sz="1800" b="1" cap="all" spc="100" baseline="0">
                <a:solidFill>
                  <a:schemeClr val="bg1"/>
                </a:solidFill>
              </a:defRPr>
            </a:lvl1pPr>
            <a:lvl2pPr marL="0" indent="0">
              <a:lnSpc>
                <a:spcPct val="100000"/>
              </a:lnSpc>
              <a:spcBef>
                <a:spcPts val="1000"/>
              </a:spcBef>
              <a:buNone/>
              <a:defRPr sz="1800" spc="100">
                <a:solidFill>
                  <a:schemeClr val="bg1"/>
                </a:solidFill>
              </a:defRPr>
            </a:lvl2pPr>
            <a:lvl3pPr marL="283464" indent="-283464">
              <a:lnSpc>
                <a:spcPct val="100000"/>
              </a:lnSpc>
              <a:spcBef>
                <a:spcPts val="1000"/>
              </a:spcBef>
              <a:defRPr sz="1800" spc="100">
                <a:solidFill>
                  <a:schemeClr val="bg1"/>
                </a:solidFill>
              </a:defRPr>
            </a:lvl3pPr>
            <a:lvl4pPr marL="822960" indent="-283464">
              <a:lnSpc>
                <a:spcPct val="100000"/>
              </a:lnSpc>
              <a:defRPr sz="1600" spc="100">
                <a:solidFill>
                  <a:schemeClr val="bg1"/>
                </a:solidFill>
              </a:defRPr>
            </a:lvl4pPr>
            <a:lvl5pPr marL="1097280" indent="-283464">
              <a:lnSpc>
                <a:spcPct val="100000"/>
              </a:lnSpc>
              <a:defRPr sz="1600" spc="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7">
            <a:extLst>
              <a:ext uri="{FF2B5EF4-FFF2-40B4-BE49-F238E27FC236}">
                <a16:creationId xmlns:a16="http://schemas.microsoft.com/office/drawing/2014/main" id="{BC942EEA-C86E-05B1-BF5C-6F13A52F5BDB}"/>
              </a:ext>
            </a:extLst>
          </p:cNvPr>
          <p:cNvSpPr>
            <a:spLocks noGrp="1"/>
          </p:cNvSpPr>
          <p:nvPr>
            <p:ph sz="quarter" idx="16"/>
          </p:nvPr>
        </p:nvSpPr>
        <p:spPr>
          <a:xfrm>
            <a:off x="7068312" y="2843784"/>
            <a:ext cx="3364992" cy="3191256"/>
          </a:xfrm>
        </p:spPr>
        <p:txBody>
          <a:bodyPr/>
          <a:lstStyle>
            <a:lvl1pPr marL="0" indent="0">
              <a:lnSpc>
                <a:spcPct val="100000"/>
              </a:lnSpc>
              <a:buNone/>
              <a:defRPr sz="1800" b="1" cap="all" spc="100" baseline="0">
                <a:solidFill>
                  <a:schemeClr val="bg1"/>
                </a:solidFill>
              </a:defRPr>
            </a:lvl1pPr>
            <a:lvl2pPr marL="0" indent="0">
              <a:lnSpc>
                <a:spcPct val="100000"/>
              </a:lnSpc>
              <a:spcBef>
                <a:spcPts val="1000"/>
              </a:spcBef>
              <a:buNone/>
              <a:defRPr sz="1800" spc="100">
                <a:solidFill>
                  <a:schemeClr val="bg1"/>
                </a:solidFill>
              </a:defRPr>
            </a:lvl2pPr>
            <a:lvl3pPr marL="283464" indent="-283464">
              <a:lnSpc>
                <a:spcPct val="100000"/>
              </a:lnSpc>
              <a:spcBef>
                <a:spcPts val="1000"/>
              </a:spcBef>
              <a:defRPr sz="1800" spc="100">
                <a:solidFill>
                  <a:schemeClr val="bg1"/>
                </a:solidFill>
              </a:defRPr>
            </a:lvl3pPr>
            <a:lvl4pPr marL="822960" indent="-283464">
              <a:lnSpc>
                <a:spcPct val="100000"/>
              </a:lnSpc>
              <a:defRPr sz="1600" spc="100">
                <a:solidFill>
                  <a:schemeClr val="bg1"/>
                </a:solidFill>
              </a:defRPr>
            </a:lvl4pPr>
            <a:lvl5pPr marL="1097280" indent="-283464">
              <a:lnSpc>
                <a:spcPct val="100000"/>
              </a:lnSpc>
              <a:defRPr sz="1600" spc="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a:extLst>
              <a:ext uri="{FF2B5EF4-FFF2-40B4-BE49-F238E27FC236}">
                <a16:creationId xmlns:a16="http://schemas.microsoft.com/office/drawing/2014/main" id="{CF5E1EDF-E8F4-90C4-4EE9-5CCF1E17F35F}"/>
              </a:ext>
            </a:extLst>
          </p:cNvPr>
          <p:cNvSpPr>
            <a:spLocks noGrp="1"/>
          </p:cNvSpPr>
          <p:nvPr>
            <p:ph type="dt" sz="half" idx="17"/>
          </p:nvPr>
        </p:nvSpPr>
        <p:spPr/>
        <p:txBody>
          <a:bodyPr/>
          <a:lstStyle>
            <a:lvl1pPr>
              <a:defRPr>
                <a:solidFill>
                  <a:schemeClr val="bg1"/>
                </a:solidFill>
              </a:defRPr>
            </a:lvl1pPr>
          </a:lstStyle>
          <a:p>
            <a:r>
              <a:rPr lang="en-US"/>
              <a:t>20XX</a:t>
            </a:r>
            <a:endParaRPr lang="en-US" dirty="0"/>
          </a:p>
        </p:txBody>
      </p:sp>
      <p:sp>
        <p:nvSpPr>
          <p:cNvPr id="16" name="Footer Placeholder 15">
            <a:extLst>
              <a:ext uri="{FF2B5EF4-FFF2-40B4-BE49-F238E27FC236}">
                <a16:creationId xmlns:a16="http://schemas.microsoft.com/office/drawing/2014/main" id="{992726FB-FFEB-ADB3-0C67-FE72F4DCBA5E}"/>
              </a:ext>
            </a:extLst>
          </p:cNvPr>
          <p:cNvSpPr>
            <a:spLocks noGrp="1"/>
          </p:cNvSpPr>
          <p:nvPr>
            <p:ph type="ftr" sz="quarter" idx="18"/>
          </p:nvPr>
        </p:nvSpPr>
        <p:spPr/>
        <p:txBody>
          <a:bodyPr/>
          <a:lstStyle>
            <a:lvl1pPr>
              <a:defRPr>
                <a:solidFill>
                  <a:schemeClr val="bg1"/>
                </a:solidFill>
              </a:defRPr>
            </a:lvl1pPr>
          </a:lstStyle>
          <a:p>
            <a:r>
              <a:rPr lang="en-US" dirty="0"/>
              <a:t>PRESENTATION TITLE</a:t>
            </a:r>
          </a:p>
        </p:txBody>
      </p:sp>
      <p:sp>
        <p:nvSpPr>
          <p:cNvPr id="17" name="Slide Number Placeholder 16">
            <a:extLst>
              <a:ext uri="{FF2B5EF4-FFF2-40B4-BE49-F238E27FC236}">
                <a16:creationId xmlns:a16="http://schemas.microsoft.com/office/drawing/2014/main" id="{7A3CEA78-CDB0-CB26-B433-4C868965D31C}"/>
              </a:ext>
            </a:extLst>
          </p:cNvPr>
          <p:cNvSpPr>
            <a:spLocks noGrp="1"/>
          </p:cNvSpPr>
          <p:nvPr>
            <p:ph type="sldNum" sz="quarter" idx="19"/>
          </p:nvPr>
        </p:nvSpPr>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843547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hite">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858662D7-CF46-F937-6492-FE3D6164B073}"/>
              </a:ext>
            </a:extLst>
          </p:cNvPr>
          <p:cNvSpPr>
            <a:spLocks noGrp="1"/>
          </p:cNvSpPr>
          <p:nvPr>
            <p:ph type="ctrTitle"/>
          </p:nvPr>
        </p:nvSpPr>
        <p:spPr>
          <a:xfrm>
            <a:off x="0" y="824687"/>
            <a:ext cx="10191549" cy="1639937"/>
          </a:xfrm>
          <a:custGeom>
            <a:avLst/>
            <a:gdLst>
              <a:gd name="connsiteX0" fmla="*/ 0 w 10191549"/>
              <a:gd name="connsiteY0" fmla="*/ 0 h 1639937"/>
              <a:gd name="connsiteX1" fmla="*/ 135109 w 10191549"/>
              <a:gd name="connsiteY1" fmla="*/ 0 h 1639937"/>
              <a:gd name="connsiteX2" fmla="*/ 826338 w 10191549"/>
              <a:gd name="connsiteY2" fmla="*/ 0 h 1639937"/>
              <a:gd name="connsiteX3" fmla="*/ 9743633 w 10191549"/>
              <a:gd name="connsiteY3" fmla="*/ 0 h 1639937"/>
              <a:gd name="connsiteX4" fmla="*/ 10191549 w 10191549"/>
              <a:gd name="connsiteY4" fmla="*/ 1639937 h 1639937"/>
              <a:gd name="connsiteX5" fmla="*/ 826338 w 10191549"/>
              <a:gd name="connsiteY5" fmla="*/ 1639937 h 1639937"/>
              <a:gd name="connsiteX6" fmla="*/ 583025 w 10191549"/>
              <a:gd name="connsiteY6" fmla="*/ 1639937 h 1639937"/>
              <a:gd name="connsiteX7" fmla="*/ 0 w 10191549"/>
              <a:gd name="connsiteY7" fmla="*/ 1639937 h 163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1549" h="1639937">
                <a:moveTo>
                  <a:pt x="0" y="0"/>
                </a:moveTo>
                <a:lnTo>
                  <a:pt x="135109" y="0"/>
                </a:lnTo>
                <a:lnTo>
                  <a:pt x="826338" y="0"/>
                </a:lnTo>
                <a:lnTo>
                  <a:pt x="9743633" y="0"/>
                </a:lnTo>
                <a:lnTo>
                  <a:pt x="10191549" y="1639937"/>
                </a:lnTo>
                <a:lnTo>
                  <a:pt x="826338" y="1639937"/>
                </a:lnTo>
                <a:lnTo>
                  <a:pt x="583025" y="1639937"/>
                </a:lnTo>
                <a:lnTo>
                  <a:pt x="0" y="1639937"/>
                </a:lnTo>
                <a:close/>
              </a:path>
            </a:pathLst>
          </a:custGeom>
          <a:solidFill>
            <a:schemeClr val="accent2"/>
          </a:solidFill>
        </p:spPr>
        <p:txBody>
          <a:bodyPr wrap="square" lIns="914400" rIns="182880" anchor="ctr">
            <a:noAutofit/>
          </a:bodyPr>
          <a:lstStyle>
            <a:lvl1pPr algn="l">
              <a:defRPr sz="3200" cap="all" spc="300" baseline="0">
                <a:solidFill>
                  <a:schemeClr val="bg1"/>
                </a:solidFill>
                <a:latin typeface="+mj-lt"/>
              </a:defRPr>
            </a:lvl1pPr>
          </a:lstStyle>
          <a:p>
            <a:r>
              <a:rPr lang="en-US"/>
              <a:t>Click to edit Master title style</a:t>
            </a:r>
            <a:endParaRPr lang="en-US" dirty="0"/>
          </a:p>
        </p:txBody>
      </p:sp>
      <p:sp>
        <p:nvSpPr>
          <p:cNvPr id="11" name="Content Placeholder 27">
            <a:extLst>
              <a:ext uri="{FF2B5EF4-FFF2-40B4-BE49-F238E27FC236}">
                <a16:creationId xmlns:a16="http://schemas.microsoft.com/office/drawing/2014/main" id="{4029C93B-5794-90B2-3E4E-BDE0F550768E}"/>
              </a:ext>
            </a:extLst>
          </p:cNvPr>
          <p:cNvSpPr>
            <a:spLocks noGrp="1"/>
          </p:cNvSpPr>
          <p:nvPr>
            <p:ph sz="quarter" idx="15"/>
          </p:nvPr>
        </p:nvSpPr>
        <p:spPr>
          <a:xfrm>
            <a:off x="822960" y="2843784"/>
            <a:ext cx="3739896" cy="3191256"/>
          </a:xfrm>
        </p:spPr>
        <p:txBody>
          <a:bodyPr/>
          <a:lstStyle>
            <a:lvl1pPr marL="0" indent="0">
              <a:lnSpc>
                <a:spcPct val="100000"/>
              </a:lnSpc>
              <a:buNone/>
              <a:defRPr sz="1800" b="1" cap="all" spc="100" baseline="0">
                <a:solidFill>
                  <a:schemeClr val="tx1"/>
                </a:solidFill>
              </a:defRPr>
            </a:lvl1pPr>
            <a:lvl2pPr marL="342900" indent="-342900">
              <a:lnSpc>
                <a:spcPct val="100000"/>
              </a:lnSpc>
              <a:spcBef>
                <a:spcPts val="1000"/>
              </a:spcBef>
              <a:buFont typeface="+mj-lt"/>
              <a:buAutoNum type="arabicPeriod"/>
              <a:defRPr sz="1800" spc="100">
                <a:solidFill>
                  <a:schemeClr val="tx1"/>
                </a:solidFill>
              </a:defRPr>
            </a:lvl2pPr>
            <a:lvl3pPr marL="731520" indent="-347472">
              <a:lnSpc>
                <a:spcPct val="100000"/>
              </a:lnSpc>
              <a:spcBef>
                <a:spcPts val="1000"/>
              </a:spcBef>
              <a:buFont typeface="+mj-lt"/>
              <a:buAutoNum type="alphaLcPeriod"/>
              <a:defRPr sz="1800" spc="100">
                <a:solidFill>
                  <a:schemeClr val="tx1"/>
                </a:solidFill>
              </a:defRPr>
            </a:lvl3pPr>
            <a:lvl4pPr marL="1097280" indent="-347472">
              <a:lnSpc>
                <a:spcPct val="100000"/>
              </a:lnSpc>
              <a:buFont typeface="+mj-lt"/>
              <a:buAutoNum type="arabicParenR"/>
              <a:defRPr sz="1600" spc="100">
                <a:solidFill>
                  <a:schemeClr val="tx1"/>
                </a:solidFill>
              </a:defRPr>
            </a:lvl4pPr>
            <a:lvl5pPr marL="1463040" indent="-347472">
              <a:lnSpc>
                <a:spcPct val="100000"/>
              </a:lnSpc>
              <a:buFont typeface="+mj-lt"/>
              <a:buAutoNum type="alphaLcParenR"/>
              <a:defRPr sz="1600" spc="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7">
            <a:extLst>
              <a:ext uri="{FF2B5EF4-FFF2-40B4-BE49-F238E27FC236}">
                <a16:creationId xmlns:a16="http://schemas.microsoft.com/office/drawing/2014/main" id="{BC942EEA-C86E-05B1-BF5C-6F13A52F5BDB}"/>
              </a:ext>
            </a:extLst>
          </p:cNvPr>
          <p:cNvSpPr>
            <a:spLocks noGrp="1"/>
          </p:cNvSpPr>
          <p:nvPr>
            <p:ph sz="quarter" idx="16"/>
          </p:nvPr>
        </p:nvSpPr>
        <p:spPr>
          <a:xfrm>
            <a:off x="5074920" y="2843784"/>
            <a:ext cx="5824728" cy="3191256"/>
          </a:xfrm>
        </p:spPr>
        <p:txBody>
          <a:bodyPr/>
          <a:lstStyle>
            <a:lvl1pPr marL="0" indent="0">
              <a:lnSpc>
                <a:spcPct val="100000"/>
              </a:lnSpc>
              <a:buNone/>
              <a:defRPr sz="1800" b="1" cap="all" spc="100" baseline="0">
                <a:solidFill>
                  <a:schemeClr val="tx1"/>
                </a:solidFill>
              </a:defRPr>
            </a:lvl1pPr>
            <a:lvl2pPr marL="0" indent="0">
              <a:lnSpc>
                <a:spcPct val="100000"/>
              </a:lnSpc>
              <a:spcBef>
                <a:spcPts val="1000"/>
              </a:spcBef>
              <a:buNone/>
              <a:defRPr sz="1800" spc="100">
                <a:solidFill>
                  <a:schemeClr val="tx1"/>
                </a:solidFill>
              </a:defRPr>
            </a:lvl2pPr>
            <a:lvl3pPr marL="283464" indent="-283464">
              <a:lnSpc>
                <a:spcPct val="100000"/>
              </a:lnSpc>
              <a:spcBef>
                <a:spcPts val="1000"/>
              </a:spcBef>
              <a:defRPr sz="1800" spc="100">
                <a:solidFill>
                  <a:schemeClr val="tx1"/>
                </a:solidFill>
              </a:defRPr>
            </a:lvl3pPr>
            <a:lvl4pPr marL="548640" indent="-283464">
              <a:lnSpc>
                <a:spcPct val="100000"/>
              </a:lnSpc>
              <a:defRPr sz="1600" spc="100">
                <a:solidFill>
                  <a:schemeClr val="tx1"/>
                </a:solidFill>
              </a:defRPr>
            </a:lvl4pPr>
            <a:lvl5pPr marL="822960" indent="-283464">
              <a:lnSpc>
                <a:spcPct val="100000"/>
              </a:lnSpc>
              <a:defRPr sz="1600" spc="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8" name="Straight Connector 17">
            <a:extLst>
              <a:ext uri="{FF2B5EF4-FFF2-40B4-BE49-F238E27FC236}">
                <a16:creationId xmlns:a16="http://schemas.microsoft.com/office/drawing/2014/main" id="{FF4D7FE7-14AE-6C8F-B799-1BD57470E8FA}"/>
              </a:ext>
            </a:extLst>
          </p:cNvPr>
          <p:cNvCxnSpPr>
            <a:cxnSpLocks/>
          </p:cNvCxnSpPr>
          <p:nvPr userDrawn="1"/>
        </p:nvCxnSpPr>
        <p:spPr>
          <a:xfrm flipH="1" flipV="1">
            <a:off x="10191549" y="0"/>
            <a:ext cx="2000451" cy="685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E45BFC1-4E9D-0F01-ED91-44F27D54EE88}"/>
              </a:ext>
            </a:extLst>
          </p:cNvPr>
          <p:cNvCxnSpPr>
            <a:cxnSpLocks/>
          </p:cNvCxnSpPr>
          <p:nvPr userDrawn="1"/>
        </p:nvCxnSpPr>
        <p:spPr>
          <a:xfrm flipH="1" flipV="1">
            <a:off x="0" y="3406587"/>
            <a:ext cx="1006763" cy="345141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Date Placeholder 25">
            <a:extLst>
              <a:ext uri="{FF2B5EF4-FFF2-40B4-BE49-F238E27FC236}">
                <a16:creationId xmlns:a16="http://schemas.microsoft.com/office/drawing/2014/main" id="{1508553F-E814-00F0-D6A7-5573C7951142}"/>
              </a:ext>
            </a:extLst>
          </p:cNvPr>
          <p:cNvSpPr>
            <a:spLocks noGrp="1"/>
          </p:cNvSpPr>
          <p:nvPr>
            <p:ph type="dt" sz="half" idx="17"/>
          </p:nvPr>
        </p:nvSpPr>
        <p:spPr/>
        <p:txBody>
          <a:bodyPr/>
          <a:lstStyle/>
          <a:p>
            <a:r>
              <a:rPr lang="en-US"/>
              <a:t>20XX</a:t>
            </a:r>
            <a:endParaRPr lang="en-US" dirty="0"/>
          </a:p>
        </p:txBody>
      </p:sp>
      <p:sp>
        <p:nvSpPr>
          <p:cNvPr id="27" name="Footer Placeholder 26">
            <a:extLst>
              <a:ext uri="{FF2B5EF4-FFF2-40B4-BE49-F238E27FC236}">
                <a16:creationId xmlns:a16="http://schemas.microsoft.com/office/drawing/2014/main" id="{1449FFC7-A582-FD77-53A9-CF0B7F2D1B7A}"/>
              </a:ext>
            </a:extLst>
          </p:cNvPr>
          <p:cNvSpPr>
            <a:spLocks noGrp="1"/>
          </p:cNvSpPr>
          <p:nvPr>
            <p:ph type="ftr" sz="quarter" idx="18"/>
          </p:nvPr>
        </p:nvSpPr>
        <p:spPr/>
        <p:txBody>
          <a:bodyPr/>
          <a:lstStyle/>
          <a:p>
            <a:r>
              <a:rPr lang="en-US" dirty="0"/>
              <a:t>PRESENTATION TITLE</a:t>
            </a:r>
          </a:p>
        </p:txBody>
      </p:sp>
      <p:sp>
        <p:nvSpPr>
          <p:cNvPr id="28" name="Slide Number Placeholder 27">
            <a:extLst>
              <a:ext uri="{FF2B5EF4-FFF2-40B4-BE49-F238E27FC236}">
                <a16:creationId xmlns:a16="http://schemas.microsoft.com/office/drawing/2014/main" id="{3E86B4DA-B745-BBB9-6AFB-CC6723232CEE}"/>
              </a:ext>
            </a:extLst>
          </p:cNvPr>
          <p:cNvSpPr>
            <a:spLocks noGrp="1"/>
          </p:cNvSpPr>
          <p:nvPr>
            <p:ph type="sldNum" sz="quarter" idx="19"/>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296071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EE9C88-4838-9CF6-7CCD-6C2CE88647B0}"/>
              </a:ext>
            </a:extLst>
          </p:cNvPr>
          <p:cNvSpPr/>
          <p:nvPr userDrawn="1"/>
        </p:nvSpPr>
        <p:spPr>
          <a:xfrm rot="10800000" flipV="1">
            <a:off x="-5" y="-2"/>
            <a:ext cx="12191999" cy="226685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8BBC4DA-F0D6-02FA-41AA-101A0D1340F5}"/>
              </a:ext>
            </a:extLst>
          </p:cNvPr>
          <p:cNvCxnSpPr>
            <a:cxnSpLocks/>
          </p:cNvCxnSpPr>
          <p:nvPr userDrawn="1"/>
        </p:nvCxnSpPr>
        <p:spPr>
          <a:xfrm flipH="1" flipV="1">
            <a:off x="10191550" y="-110490"/>
            <a:ext cx="970586" cy="34198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11F74A9-AFD5-044F-DB07-4FF2F699A910}"/>
              </a:ext>
            </a:extLst>
          </p:cNvPr>
          <p:cNvCxnSpPr>
            <a:cxnSpLocks/>
          </p:cNvCxnSpPr>
          <p:nvPr userDrawn="1"/>
        </p:nvCxnSpPr>
        <p:spPr>
          <a:xfrm flipH="1" flipV="1">
            <a:off x="691816" y="2266854"/>
            <a:ext cx="1165768" cy="382423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68E97A-1CFD-3AF6-5FF5-E49A2943A1F6}"/>
              </a:ext>
            </a:extLst>
          </p:cNvPr>
          <p:cNvCxnSpPr>
            <a:cxnSpLocks/>
          </p:cNvCxnSpPr>
          <p:nvPr userDrawn="1"/>
        </p:nvCxnSpPr>
        <p:spPr>
          <a:xfrm flipH="1" flipV="1">
            <a:off x="10858500" y="2266854"/>
            <a:ext cx="1327650" cy="459114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1691640" y="740664"/>
            <a:ext cx="8503920" cy="1197864"/>
          </a:xfrm>
          <a:prstGeom prst="rect">
            <a:avLst/>
          </a:prstGeom>
          <a:noFill/>
        </p:spPr>
        <p:txBody>
          <a:bodyPr wrap="square" anchor="b">
            <a:noAutofit/>
          </a:bodyPr>
          <a:lstStyle>
            <a:lvl1pPr algn="ctr">
              <a:defRPr sz="3200" cap="all" spc="300" baseline="0">
                <a:solidFill>
                  <a:schemeClr val="bg1"/>
                </a:solidFill>
                <a:latin typeface="+mj-lt"/>
              </a:defRPr>
            </a:lvl1pPr>
          </a:lstStyle>
          <a:p>
            <a:r>
              <a:rPr lang="en-US"/>
              <a:t>Click to edit Master title style</a:t>
            </a:r>
            <a:endParaRPr lang="en-US" dirty="0"/>
          </a:p>
        </p:txBody>
      </p:sp>
      <p:sp>
        <p:nvSpPr>
          <p:cNvPr id="11" name="Content Placeholder 27">
            <a:extLst>
              <a:ext uri="{FF2B5EF4-FFF2-40B4-BE49-F238E27FC236}">
                <a16:creationId xmlns:a16="http://schemas.microsoft.com/office/drawing/2014/main" id="{4029C93B-5794-90B2-3E4E-BDE0F550768E}"/>
              </a:ext>
            </a:extLst>
          </p:cNvPr>
          <p:cNvSpPr>
            <a:spLocks noGrp="1"/>
          </p:cNvSpPr>
          <p:nvPr>
            <p:ph sz="quarter" idx="15"/>
          </p:nvPr>
        </p:nvSpPr>
        <p:spPr>
          <a:xfrm>
            <a:off x="1828800" y="2679192"/>
            <a:ext cx="8531352" cy="3191256"/>
          </a:xfrm>
        </p:spPr>
        <p:txBody>
          <a:bodyPr/>
          <a:lstStyle>
            <a:lvl1pPr marL="0" indent="0" algn="ctr">
              <a:lnSpc>
                <a:spcPct val="100000"/>
              </a:lnSpc>
              <a:spcAft>
                <a:spcPts val="1000"/>
              </a:spcAft>
              <a:buNone/>
              <a:defRPr sz="2400" b="0" i="0" cap="none" spc="140" baseline="0">
                <a:solidFill>
                  <a:schemeClr val="tx1"/>
                </a:solidFill>
              </a:defRPr>
            </a:lvl1pPr>
            <a:lvl2pPr marL="0" indent="0" algn="ctr">
              <a:lnSpc>
                <a:spcPct val="100000"/>
              </a:lnSpc>
              <a:spcBef>
                <a:spcPts val="1000"/>
              </a:spcBef>
              <a:buNone/>
              <a:defRPr sz="1800" spc="100">
                <a:solidFill>
                  <a:schemeClr val="tx1"/>
                </a:solidFill>
              </a:defRPr>
            </a:lvl2pPr>
            <a:lvl3pPr marL="283464" indent="-283464">
              <a:lnSpc>
                <a:spcPct val="100000"/>
              </a:lnSpc>
              <a:spcBef>
                <a:spcPts val="1000"/>
              </a:spcBef>
              <a:defRPr sz="1800" spc="100">
                <a:solidFill>
                  <a:schemeClr val="tx1"/>
                </a:solidFill>
              </a:defRPr>
            </a:lvl3pPr>
            <a:lvl4pPr marL="548640" indent="-283464">
              <a:lnSpc>
                <a:spcPct val="100000"/>
              </a:lnSpc>
              <a:defRPr sz="1600" spc="100">
                <a:solidFill>
                  <a:schemeClr val="tx1"/>
                </a:solidFill>
              </a:defRPr>
            </a:lvl4pPr>
            <a:lvl5pPr marL="1097280" indent="-283464">
              <a:lnSpc>
                <a:spcPct val="100000"/>
              </a:lnSpc>
              <a:defRPr sz="1600" spc="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solidFill>
                  <a:schemeClr val="tx1"/>
                </a:solidFill>
              </a:defRPr>
            </a:lvl1pPr>
          </a:lstStyle>
          <a:p>
            <a:r>
              <a:rPr lang="en-US"/>
              <a:t>20XX</a:t>
            </a:r>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lvl1pPr>
              <a:defRPr sz="1000">
                <a:solidFill>
                  <a:schemeClr val="tx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solidFill>
                  <a:schemeClr val="tx1"/>
                </a:solidFill>
              </a:defRPr>
            </a:lvl1pPr>
          </a:lstStyle>
          <a:p>
            <a:fld id="{294A09A9-5501-47C1-A89A-A340965A2BE2}" type="slidenum">
              <a:rPr lang="en-US" smtClean="0"/>
              <a:pPr/>
              <a:t>‹#›</a:t>
            </a:fld>
            <a:endParaRPr lang="en-US" dirty="0"/>
          </a:p>
        </p:txBody>
      </p:sp>
      <p:cxnSp>
        <p:nvCxnSpPr>
          <p:cNvPr id="16" name="Straight Connector 15">
            <a:extLst>
              <a:ext uri="{FF2B5EF4-FFF2-40B4-BE49-F238E27FC236}">
                <a16:creationId xmlns:a16="http://schemas.microsoft.com/office/drawing/2014/main" id="{A4070FA0-EB95-7750-D21A-933827C6388C}"/>
              </a:ext>
            </a:extLst>
          </p:cNvPr>
          <p:cNvCxnSpPr>
            <a:cxnSpLocks/>
          </p:cNvCxnSpPr>
          <p:nvPr userDrawn="1"/>
        </p:nvCxnSpPr>
        <p:spPr>
          <a:xfrm flipH="1" flipV="1">
            <a:off x="-29785" y="-110490"/>
            <a:ext cx="1031941" cy="34198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641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1730829" cy="365125"/>
          </a:xfrm>
          <a:prstGeom prst="rect">
            <a:avLst/>
          </a:prstGeom>
        </p:spPr>
        <p:txBody>
          <a:bodyPr vert="horz" lIns="91440" tIns="45720" rIns="91440" bIns="45720" rtlCol="0" anchor="ctr"/>
          <a:lstStyle>
            <a:lvl1pPr algn="l">
              <a:defRPr sz="1000">
                <a:solidFill>
                  <a:schemeClr val="tx2">
                    <a:lumMod val="60000"/>
                    <a:lumOff val="40000"/>
                  </a:schemeClr>
                </a:solidFill>
                <a:latin typeface="+mn-lt"/>
              </a:defRPr>
            </a:lvl1pPr>
          </a:lstStyle>
          <a:p>
            <a:r>
              <a:rPr lang="en-US"/>
              <a:t>20XX</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spc="50" baseline="0">
                <a:solidFill>
                  <a:schemeClr val="tx2">
                    <a:lumMod val="60000"/>
                    <a:lumOff val="40000"/>
                  </a:schemeClr>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271342" y="6356350"/>
            <a:ext cx="1539658" cy="365125"/>
          </a:xfrm>
          <a:prstGeom prst="rect">
            <a:avLst/>
          </a:prstGeom>
        </p:spPr>
        <p:txBody>
          <a:bodyPr vert="horz" lIns="91440" tIns="45720" rIns="91440" bIns="45720" rtlCol="0" anchor="ctr"/>
          <a:lstStyle>
            <a:lvl1pPr algn="r">
              <a:defRPr sz="1000">
                <a:solidFill>
                  <a:schemeClr val="tx2">
                    <a:lumMod val="60000"/>
                    <a:lumOff val="4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73" r:id="rId1"/>
    <p:sldLayoutId id="2147483650" r:id="rId2"/>
    <p:sldLayoutId id="2147483674" r:id="rId3"/>
    <p:sldLayoutId id="2147483675" r:id="rId4"/>
    <p:sldLayoutId id="2147483676" r:id="rId5"/>
    <p:sldLayoutId id="2147483659" r:id="rId6"/>
    <p:sldLayoutId id="2147483677" r:id="rId7"/>
    <p:sldLayoutId id="2147483678" r:id="rId8"/>
    <p:sldLayoutId id="2147483679" r:id="rId9"/>
    <p:sldLayoutId id="2147483680" r:id="rId10"/>
    <p:sldLayoutId id="2147483681" r:id="rId11"/>
    <p:sldLayoutId id="2147483682" r:id="rId12"/>
    <p:sldLayoutId id="214748368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Placeholder 86" descr="Close up of the Golden Gate Bridge">
            <a:extLst>
              <a:ext uri="{FF2B5EF4-FFF2-40B4-BE49-F238E27FC236}">
                <a16:creationId xmlns:a16="http://schemas.microsoft.com/office/drawing/2014/main" id="{1A67CB3B-F50E-0C67-E369-D749D8F7961D}"/>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a:xfrm>
            <a:off x="5167312" y="0"/>
            <a:ext cx="7024688" cy="6858000"/>
          </a:xfrm>
        </p:spPr>
      </p:pic>
      <p:sp>
        <p:nvSpPr>
          <p:cNvPr id="4" name="Title 3">
            <a:extLst>
              <a:ext uri="{FF2B5EF4-FFF2-40B4-BE49-F238E27FC236}">
                <a16:creationId xmlns:a16="http://schemas.microsoft.com/office/drawing/2014/main" id="{509B40FD-8703-8858-9649-FEBB48F536BE}"/>
              </a:ext>
            </a:extLst>
          </p:cNvPr>
          <p:cNvSpPr>
            <a:spLocks noGrp="1"/>
          </p:cNvSpPr>
          <p:nvPr>
            <p:ph type="title"/>
          </p:nvPr>
        </p:nvSpPr>
        <p:spPr>
          <a:xfrm flipH="1">
            <a:off x="0" y="2040672"/>
            <a:ext cx="8124873" cy="1639939"/>
          </a:xfrm>
        </p:spPr>
        <p:txBody>
          <a:bodyPr/>
          <a:lstStyle/>
          <a:p>
            <a:r>
              <a:rPr lang="en-US" sz="3200" b="1" dirty="0">
                <a:latin typeface="Mongolian Baiti" panose="03000500000000000000" pitchFamily="66" charset="0"/>
                <a:cs typeface="Mongolian Baiti" panose="03000500000000000000" pitchFamily="66" charset="0"/>
              </a:rPr>
              <a:t>Travel route suggestion based on pattern of travel and difficulties</a:t>
            </a:r>
            <a:endParaRPr lang="en-US" dirty="0">
              <a:latin typeface="Mongolian Baiti" panose="03000500000000000000" pitchFamily="66" charset="0"/>
              <a:cs typeface="Mongolian Baiti" panose="03000500000000000000" pitchFamily="66" charset="0"/>
            </a:endParaRPr>
          </a:p>
        </p:txBody>
      </p:sp>
      <p:sp>
        <p:nvSpPr>
          <p:cNvPr id="3" name="Subtitle 2">
            <a:extLst>
              <a:ext uri="{FF2B5EF4-FFF2-40B4-BE49-F238E27FC236}">
                <a16:creationId xmlns:a16="http://schemas.microsoft.com/office/drawing/2014/main" id="{5AD56742-F4E2-870E-6E2F-14BE52F19AB2}"/>
              </a:ext>
            </a:extLst>
          </p:cNvPr>
          <p:cNvSpPr>
            <a:spLocks noGrp="1"/>
          </p:cNvSpPr>
          <p:nvPr>
            <p:ph type="subTitle" idx="1"/>
          </p:nvPr>
        </p:nvSpPr>
        <p:spPr>
          <a:xfrm>
            <a:off x="8849032" y="5824728"/>
            <a:ext cx="3116827" cy="1033272"/>
          </a:xfrm>
        </p:spPr>
        <p:txBody>
          <a:bodyPr/>
          <a:lstStyle/>
          <a:p>
            <a:pPr algn="l"/>
            <a:r>
              <a:rPr lang="en-US" b="1" u="sng" dirty="0">
                <a:solidFill>
                  <a:schemeClr val="bg1"/>
                </a:solidFill>
                <a:latin typeface="Candara" panose="020E0502030303020204" pitchFamily="34" charset="0"/>
              </a:rPr>
              <a:t>Guided by:</a:t>
            </a:r>
          </a:p>
          <a:p>
            <a:pPr algn="l"/>
            <a:r>
              <a:rPr lang="en-US" b="1" dirty="0">
                <a:solidFill>
                  <a:schemeClr val="bg1"/>
                </a:solidFill>
                <a:latin typeface="Candara" panose="020E0502030303020204" pitchFamily="34" charset="0"/>
              </a:rPr>
              <a:t>Ms. Manali Sarkar</a:t>
            </a:r>
            <a:endParaRPr lang="en-IN" b="1" dirty="0">
              <a:solidFill>
                <a:schemeClr val="bg1"/>
              </a:solidFill>
              <a:latin typeface="Candara" panose="020E0502030303020204" pitchFamily="34" charset="0"/>
            </a:endParaRPr>
          </a:p>
          <a:p>
            <a:endParaRPr lang="en-US" dirty="0"/>
          </a:p>
        </p:txBody>
      </p:sp>
      <p:sp>
        <p:nvSpPr>
          <p:cNvPr id="2" name="TextBox 1">
            <a:extLst>
              <a:ext uri="{FF2B5EF4-FFF2-40B4-BE49-F238E27FC236}">
                <a16:creationId xmlns:a16="http://schemas.microsoft.com/office/drawing/2014/main" id="{11461BEA-46EA-6037-4AAF-A9A9068CBFC8}"/>
              </a:ext>
            </a:extLst>
          </p:cNvPr>
          <p:cNvSpPr txBox="1"/>
          <p:nvPr/>
        </p:nvSpPr>
        <p:spPr>
          <a:xfrm>
            <a:off x="226141" y="5093110"/>
            <a:ext cx="3978974" cy="1908215"/>
          </a:xfrm>
          <a:prstGeom prst="rect">
            <a:avLst/>
          </a:prstGeom>
          <a:noFill/>
        </p:spPr>
        <p:txBody>
          <a:bodyPr wrap="none" rtlCol="0">
            <a:spAutoFit/>
          </a:bodyPr>
          <a:lstStyle/>
          <a:p>
            <a:r>
              <a:rPr lang="en-US" sz="2000" u="sng" dirty="0">
                <a:latin typeface="+mj-lt"/>
              </a:rPr>
              <a:t>Group members:</a:t>
            </a:r>
          </a:p>
          <a:p>
            <a:r>
              <a:rPr lang="en-US" sz="2000" dirty="0">
                <a:latin typeface="Candara" panose="020E0502030303020204" pitchFamily="34" charset="0"/>
              </a:rPr>
              <a:t>Supriti Mondal (CSE-DS/2021/015)</a:t>
            </a:r>
          </a:p>
          <a:p>
            <a:r>
              <a:rPr lang="en-US" sz="2000" dirty="0">
                <a:latin typeface="Candara" panose="020E0502030303020204" pitchFamily="34" charset="0"/>
              </a:rPr>
              <a:t>Amrita Mondal(CSE-DS/2021/018)</a:t>
            </a:r>
          </a:p>
          <a:p>
            <a:r>
              <a:rPr lang="en-US" sz="2000" dirty="0" err="1">
                <a:latin typeface="Candara" panose="020E0502030303020204" pitchFamily="34" charset="0"/>
              </a:rPr>
              <a:t>Sanchita</a:t>
            </a:r>
            <a:r>
              <a:rPr lang="en-US" sz="2000" dirty="0">
                <a:latin typeface="Candara" panose="020E0502030303020204" pitchFamily="34" charset="0"/>
              </a:rPr>
              <a:t> Sarkar(CSE-DS/2021/008)</a:t>
            </a:r>
          </a:p>
          <a:p>
            <a:r>
              <a:rPr lang="en-US" sz="2000" dirty="0">
                <a:latin typeface="Candara" panose="020E0502030303020204" pitchFamily="34" charset="0"/>
              </a:rPr>
              <a:t>Siddhartha Shaw(CSE-DS/2021/003)</a:t>
            </a:r>
          </a:p>
          <a:p>
            <a:endParaRPr lang="en-IN" dirty="0"/>
          </a:p>
        </p:txBody>
      </p:sp>
    </p:spTree>
    <p:extLst>
      <p:ext uri="{BB962C8B-B14F-4D97-AF65-F5344CB8AC3E}">
        <p14:creationId xmlns:p14="http://schemas.microsoft.com/office/powerpoint/2010/main" val="3957554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Bridge">
            <a:extLst>
              <a:ext uri="{FF2B5EF4-FFF2-40B4-BE49-F238E27FC236}">
                <a16:creationId xmlns:a16="http://schemas.microsoft.com/office/drawing/2014/main" id="{1BFA8449-61BE-6A34-3690-BAEEC5A5A544}"/>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3686175" y="0"/>
            <a:ext cx="8505825" cy="6858000"/>
          </a:xfrm>
        </p:spPr>
      </p:pic>
      <p:sp>
        <p:nvSpPr>
          <p:cNvPr id="3" name="Title 2">
            <a:extLst>
              <a:ext uri="{FF2B5EF4-FFF2-40B4-BE49-F238E27FC236}">
                <a16:creationId xmlns:a16="http://schemas.microsoft.com/office/drawing/2014/main" id="{8CABFD3A-42D8-AD08-B28B-24BAACB1BA70}"/>
              </a:ext>
            </a:extLst>
          </p:cNvPr>
          <p:cNvSpPr>
            <a:spLocks noGrp="1"/>
          </p:cNvSpPr>
          <p:nvPr>
            <p:ph type="title"/>
          </p:nvPr>
        </p:nvSpPr>
        <p:spPr>
          <a:xfrm>
            <a:off x="0" y="2442964"/>
            <a:ext cx="8261729" cy="1639938"/>
          </a:xfrm>
        </p:spPr>
        <p:txBody>
          <a:bodyPr/>
          <a:lstStyle/>
          <a:p>
            <a:r>
              <a:rPr lang="en-US" sz="4800" dirty="0">
                <a:latin typeface="Mongolian Baiti" panose="03000500000000000000" pitchFamily="66" charset="0"/>
                <a:cs typeface="Mongolian Baiti" panose="03000500000000000000" pitchFamily="66" charset="0"/>
              </a:rPr>
              <a:t>ANY Questions?</a:t>
            </a:r>
            <a:endParaRPr lang="en-US" sz="4800" dirty="0">
              <a:latin typeface="Georgia" panose="02040502050405020303" pitchFamily="18" charset="0"/>
            </a:endParaRPr>
          </a:p>
        </p:txBody>
      </p:sp>
    </p:spTree>
    <p:extLst>
      <p:ext uri="{BB962C8B-B14F-4D97-AF65-F5344CB8AC3E}">
        <p14:creationId xmlns:p14="http://schemas.microsoft.com/office/powerpoint/2010/main" val="2426773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317C2-DB72-9044-85F5-8145812F2547}"/>
              </a:ext>
            </a:extLst>
          </p:cNvPr>
          <p:cNvSpPr>
            <a:spLocks noGrp="1"/>
          </p:cNvSpPr>
          <p:nvPr>
            <p:ph type="ctrTitle"/>
          </p:nvPr>
        </p:nvSpPr>
        <p:spPr>
          <a:xfrm>
            <a:off x="0" y="824686"/>
            <a:ext cx="7242048" cy="1632045"/>
          </a:xfrm>
        </p:spPr>
        <p:txBody>
          <a:bodyPr/>
          <a:lstStyle/>
          <a:p>
            <a:r>
              <a:rPr lang="en-US" sz="3600" b="1" dirty="0">
                <a:latin typeface="Microsoft YaHei UI Light" panose="020B0502040204020203" pitchFamily="34" charset="-122"/>
                <a:ea typeface="Microsoft YaHei UI Light" panose="020B0502040204020203" pitchFamily="34" charset="-122"/>
              </a:rPr>
              <a:t>Agenda</a:t>
            </a:r>
          </a:p>
        </p:txBody>
      </p:sp>
      <p:sp>
        <p:nvSpPr>
          <p:cNvPr id="3" name="Subtitle 2">
            <a:extLst>
              <a:ext uri="{FF2B5EF4-FFF2-40B4-BE49-F238E27FC236}">
                <a16:creationId xmlns:a16="http://schemas.microsoft.com/office/drawing/2014/main" id="{9BD24E5D-1B1B-589D-5E61-13DB4FE92751}"/>
              </a:ext>
            </a:extLst>
          </p:cNvPr>
          <p:cNvSpPr>
            <a:spLocks noGrp="1"/>
          </p:cNvSpPr>
          <p:nvPr>
            <p:ph type="subTitle" idx="1"/>
          </p:nvPr>
        </p:nvSpPr>
        <p:spPr>
          <a:xfrm>
            <a:off x="850392" y="2770632"/>
            <a:ext cx="3383280" cy="3539265"/>
          </a:xfrm>
        </p:spPr>
        <p:txBody>
          <a:bodyPr/>
          <a:lstStyle/>
          <a:p>
            <a:pPr marL="342900" indent="-342900">
              <a:buFont typeface="Wingdings" panose="05000000000000000000" pitchFamily="2" charset="2"/>
              <a:buChar char="§"/>
            </a:pPr>
            <a:r>
              <a:rPr lang="en-US" sz="2200" dirty="0"/>
              <a:t>Introduction</a:t>
            </a:r>
          </a:p>
          <a:p>
            <a:pPr marL="342900" indent="-342900">
              <a:buFont typeface="Wingdings" panose="05000000000000000000" pitchFamily="2" charset="2"/>
              <a:buChar char="§"/>
            </a:pPr>
            <a:r>
              <a:rPr lang="en-US" sz="2200" dirty="0"/>
              <a:t>Project Architecture</a:t>
            </a:r>
          </a:p>
          <a:p>
            <a:pPr marL="342900" indent="-342900">
              <a:buFont typeface="Wingdings" panose="05000000000000000000" pitchFamily="2" charset="2"/>
              <a:buChar char="§"/>
            </a:pPr>
            <a:r>
              <a:rPr lang="en-US" sz="2200" dirty="0"/>
              <a:t>Literature Survey</a:t>
            </a:r>
          </a:p>
          <a:p>
            <a:pPr marL="342900" indent="-342900">
              <a:buFont typeface="Wingdings" panose="05000000000000000000" pitchFamily="2" charset="2"/>
              <a:buChar char="§"/>
            </a:pPr>
            <a:r>
              <a:rPr lang="en-US" sz="2200" dirty="0"/>
              <a:t>Project Output</a:t>
            </a:r>
          </a:p>
          <a:p>
            <a:pPr marL="342900" indent="-342900">
              <a:buFont typeface="Wingdings" panose="05000000000000000000" pitchFamily="2" charset="2"/>
              <a:buChar char="§"/>
            </a:pPr>
            <a:r>
              <a:rPr lang="en-US" sz="2200" dirty="0"/>
              <a:t>Future Scope</a:t>
            </a:r>
          </a:p>
          <a:p>
            <a:pPr marL="342900" indent="-342900">
              <a:buFont typeface="Wingdings" panose="05000000000000000000" pitchFamily="2" charset="2"/>
              <a:buChar char="§"/>
            </a:pPr>
            <a:r>
              <a:rPr lang="en-US" sz="2200" dirty="0"/>
              <a:t>References</a:t>
            </a:r>
          </a:p>
          <a:p>
            <a:endParaRPr lang="en-US" dirty="0"/>
          </a:p>
        </p:txBody>
      </p:sp>
      <p:pic>
        <p:nvPicPr>
          <p:cNvPr id="12" name="Picture Placeholder 11" descr="Apartment building">
            <a:extLst>
              <a:ext uri="{FF2B5EF4-FFF2-40B4-BE49-F238E27FC236}">
                <a16:creationId xmlns:a16="http://schemas.microsoft.com/office/drawing/2014/main" id="{F9C729C8-1701-B745-7408-A3C01925EC6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p:blipFill>
        <p:spPr>
          <a:xfrm>
            <a:off x="4315032" y="0"/>
            <a:ext cx="7876033" cy="6858000"/>
          </a:xfrm>
        </p:spPr>
      </p:pic>
      <p:sp>
        <p:nvSpPr>
          <p:cNvPr id="6" name="Slide Number Placeholder 5">
            <a:extLst>
              <a:ext uri="{FF2B5EF4-FFF2-40B4-BE49-F238E27FC236}">
                <a16:creationId xmlns:a16="http://schemas.microsoft.com/office/drawing/2014/main" id="{FB893673-B52A-9C62-22E6-2E885DA16158}"/>
              </a:ext>
            </a:extLst>
          </p:cNvPr>
          <p:cNvSpPr>
            <a:spLocks noGrp="1"/>
          </p:cNvSpPr>
          <p:nvPr>
            <p:ph type="sldNum" sz="quarter" idx="16"/>
          </p:nvPr>
        </p:nvSpPr>
        <p:spPr>
          <a:xfrm>
            <a:off x="10271342" y="6356350"/>
            <a:ext cx="1539658"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962252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65E584-E9D5-D9AE-675E-04B2896C8B00}"/>
              </a:ext>
            </a:extLst>
          </p:cNvPr>
          <p:cNvSpPr>
            <a:spLocks noGrp="1"/>
          </p:cNvSpPr>
          <p:nvPr>
            <p:ph type="ctrTitle"/>
          </p:nvPr>
        </p:nvSpPr>
        <p:spPr>
          <a:xfrm>
            <a:off x="0" y="628045"/>
            <a:ext cx="7242048" cy="1632045"/>
          </a:xfrm>
        </p:spPr>
        <p:txBody>
          <a:bodyPr/>
          <a:lstStyle/>
          <a:p>
            <a:r>
              <a:rPr lang="en-US" sz="3600" b="1" dirty="0">
                <a:latin typeface="Microsoft YaHei UI Light" panose="020B0502040204020203" pitchFamily="34" charset="-122"/>
                <a:ea typeface="Microsoft YaHei UI Light" panose="020B0502040204020203" pitchFamily="34" charset="-122"/>
              </a:rPr>
              <a:t>INTRODUCTION</a:t>
            </a:r>
          </a:p>
        </p:txBody>
      </p:sp>
      <p:sp>
        <p:nvSpPr>
          <p:cNvPr id="5" name="Subtitle 4">
            <a:extLst>
              <a:ext uri="{FF2B5EF4-FFF2-40B4-BE49-F238E27FC236}">
                <a16:creationId xmlns:a16="http://schemas.microsoft.com/office/drawing/2014/main" id="{EC40C425-91E4-471C-9E11-0A85D2B74510}"/>
              </a:ext>
            </a:extLst>
          </p:cNvPr>
          <p:cNvSpPr>
            <a:spLocks noGrp="1"/>
          </p:cNvSpPr>
          <p:nvPr>
            <p:ph sz="quarter" idx="15"/>
          </p:nvPr>
        </p:nvSpPr>
        <p:spPr>
          <a:xfrm>
            <a:off x="265471" y="2497392"/>
            <a:ext cx="6499123" cy="4037269"/>
          </a:xfrm>
        </p:spPr>
        <p:txBody>
          <a:bodyPr>
            <a:noAutofit/>
          </a:bodyPr>
          <a:lstStyle/>
          <a:p>
            <a:pPr marL="285750" indent="-285750">
              <a:buFont typeface="Wingdings" panose="05000000000000000000" pitchFamily="2" charset="2"/>
              <a:buChar char="§"/>
            </a:pPr>
            <a:r>
              <a:rPr lang="en-US" sz="1700" b="0" dirty="0">
                <a:effectLst/>
                <a:latin typeface="Bahnschrift Light" panose="020B0502040204020203" pitchFamily="34" charset="0"/>
                <a:ea typeface="Times New Roman" panose="02020603050405020304" pitchFamily="18" charset="0"/>
              </a:rPr>
              <a:t>Travel route suggestion based on patterns of travel and difficulties is a system approach that recommends travel routes by analyzing both travelers' preferences and the challenges.</a:t>
            </a:r>
          </a:p>
          <a:p>
            <a:pPr marL="285750" indent="-285750">
              <a:buFont typeface="Wingdings" panose="05000000000000000000" pitchFamily="2" charset="2"/>
              <a:buChar char="§"/>
            </a:pPr>
            <a:r>
              <a:rPr lang="en-US" sz="1700" b="0" dirty="0">
                <a:effectLst/>
                <a:latin typeface="Bahnschrift Light" panose="020B0502040204020203" pitchFamily="34" charset="0"/>
                <a:ea typeface="Times New Roman" panose="02020603050405020304" pitchFamily="18" charset="0"/>
              </a:rPr>
              <a:t>The project use traveler experiences as information in guiding future travelers to tell</a:t>
            </a:r>
            <a:r>
              <a:rPr lang="en-US" sz="1700" b="0" spc="-5" dirty="0">
                <a:effectLst/>
                <a:latin typeface="Bahnschrift Light" panose="020B0502040204020203" pitchFamily="34" charset="0"/>
                <a:ea typeface="Times New Roman" panose="02020603050405020304" pitchFamily="18" charset="0"/>
              </a:rPr>
              <a:t> </a:t>
            </a:r>
            <a:r>
              <a:rPr lang="en-US" sz="1700" b="0" dirty="0">
                <a:effectLst/>
                <a:latin typeface="Bahnschrift Light" panose="020B0502040204020203" pitchFamily="34" charset="0"/>
                <a:ea typeface="Times New Roman" panose="02020603050405020304" pitchFamily="18" charset="0"/>
              </a:rPr>
              <a:t>which route will be preferable for them. </a:t>
            </a:r>
          </a:p>
          <a:p>
            <a:pPr marL="285750" indent="-285750">
              <a:buFont typeface="Wingdings" panose="05000000000000000000" pitchFamily="2" charset="2"/>
              <a:buChar char="§"/>
            </a:pPr>
            <a:r>
              <a:rPr lang="en-US" sz="1700" b="0" dirty="0">
                <a:effectLst/>
                <a:latin typeface="Bahnschrift Light" panose="020B0502040204020203" pitchFamily="34" charset="0"/>
                <a:ea typeface="Times New Roman" panose="02020603050405020304" pitchFamily="18" charset="0"/>
              </a:rPr>
              <a:t>The recommender system has an objective to filter</a:t>
            </a:r>
            <a:r>
              <a:rPr lang="en-US" sz="1700" b="0" spc="-10" dirty="0">
                <a:effectLst/>
                <a:latin typeface="Bahnschrift Light" panose="020B0502040204020203" pitchFamily="34" charset="0"/>
                <a:ea typeface="Times New Roman" panose="02020603050405020304" pitchFamily="18" charset="0"/>
              </a:rPr>
              <a:t> </a:t>
            </a:r>
            <a:r>
              <a:rPr lang="en-US" sz="1700" b="0" dirty="0">
                <a:effectLst/>
                <a:latin typeface="Bahnschrift Light" panose="020B0502040204020203" pitchFamily="34" charset="0"/>
                <a:ea typeface="Times New Roman" panose="02020603050405020304" pitchFamily="18" charset="0"/>
              </a:rPr>
              <a:t>unwanted</a:t>
            </a:r>
            <a:r>
              <a:rPr lang="en-US" sz="1700" b="0" spc="-15" dirty="0">
                <a:effectLst/>
                <a:latin typeface="Bahnschrift Light" panose="020B0502040204020203" pitchFamily="34" charset="0"/>
                <a:ea typeface="Times New Roman" panose="02020603050405020304" pitchFamily="18" charset="0"/>
              </a:rPr>
              <a:t> </a:t>
            </a:r>
            <a:r>
              <a:rPr lang="en-US" sz="1700" b="0" dirty="0">
                <a:effectLst/>
                <a:latin typeface="Bahnschrift Light" panose="020B0502040204020203" pitchFamily="34" charset="0"/>
                <a:ea typeface="Times New Roman" panose="02020603050405020304" pitchFamily="18" charset="0"/>
              </a:rPr>
              <a:t>information</a:t>
            </a:r>
            <a:r>
              <a:rPr lang="en-US" sz="1700" b="0" spc="-40" dirty="0">
                <a:effectLst/>
                <a:latin typeface="Bahnschrift Light" panose="020B0502040204020203" pitchFamily="34" charset="0"/>
                <a:ea typeface="Times New Roman" panose="02020603050405020304" pitchFamily="18" charset="0"/>
              </a:rPr>
              <a:t> </a:t>
            </a:r>
            <a:r>
              <a:rPr lang="en-US" sz="1700" b="0" dirty="0">
                <a:effectLst/>
                <a:latin typeface="Bahnschrift Light" panose="020B0502040204020203" pitchFamily="34" charset="0"/>
                <a:ea typeface="Times New Roman" panose="02020603050405020304" pitchFamily="18" charset="0"/>
              </a:rPr>
              <a:t>and</a:t>
            </a:r>
            <a:r>
              <a:rPr lang="en-US" sz="1700" b="0" spc="-15" dirty="0">
                <a:effectLst/>
                <a:latin typeface="Bahnschrift Light" panose="020B0502040204020203" pitchFamily="34" charset="0"/>
                <a:ea typeface="Times New Roman" panose="02020603050405020304" pitchFamily="18" charset="0"/>
              </a:rPr>
              <a:t> </a:t>
            </a:r>
            <a:r>
              <a:rPr lang="en-US" sz="1700" b="0" dirty="0">
                <a:effectLst/>
                <a:latin typeface="Bahnschrift Light" panose="020B0502040204020203" pitchFamily="34" charset="0"/>
                <a:ea typeface="Times New Roman" panose="02020603050405020304" pitchFamily="18" charset="0"/>
              </a:rPr>
              <a:t>to</a:t>
            </a:r>
            <a:r>
              <a:rPr lang="en-US" sz="1700" b="0" spc="-15" dirty="0">
                <a:effectLst/>
                <a:latin typeface="Bahnschrift Light" panose="020B0502040204020203" pitchFamily="34" charset="0"/>
                <a:ea typeface="Times New Roman" panose="02020603050405020304" pitchFamily="18" charset="0"/>
              </a:rPr>
              <a:t> </a:t>
            </a:r>
            <a:r>
              <a:rPr lang="en-US" sz="1700" b="0" dirty="0">
                <a:effectLst/>
                <a:latin typeface="Bahnschrift Light" panose="020B0502040204020203" pitchFamily="34" charset="0"/>
                <a:ea typeface="Times New Roman" panose="02020603050405020304" pitchFamily="18" charset="0"/>
              </a:rPr>
              <a:t>provide</a:t>
            </a:r>
            <a:r>
              <a:rPr lang="en-US" sz="1700" b="0" spc="-20" dirty="0">
                <a:effectLst/>
                <a:latin typeface="Bahnschrift Light" panose="020B0502040204020203" pitchFamily="34" charset="0"/>
                <a:ea typeface="Times New Roman" panose="02020603050405020304" pitchFamily="18" charset="0"/>
              </a:rPr>
              <a:t> </a:t>
            </a:r>
            <a:r>
              <a:rPr lang="en-US" sz="1700" b="0" dirty="0">
                <a:effectLst/>
                <a:latin typeface="Bahnschrift Light" panose="020B0502040204020203" pitchFamily="34" charset="0"/>
                <a:ea typeface="Times New Roman" panose="02020603050405020304" pitchFamily="18" charset="0"/>
              </a:rPr>
              <a:t>specific results for</a:t>
            </a:r>
            <a:r>
              <a:rPr lang="en-US" sz="1700" b="0" spc="-30" dirty="0">
                <a:effectLst/>
                <a:latin typeface="Bahnschrift Light" panose="020B0502040204020203" pitchFamily="34" charset="0"/>
                <a:ea typeface="Times New Roman" panose="02020603050405020304" pitchFamily="18" charset="0"/>
              </a:rPr>
              <a:t> </a:t>
            </a:r>
            <a:r>
              <a:rPr lang="en-US" sz="1700" b="0" dirty="0">
                <a:effectLst/>
                <a:latin typeface="Bahnschrift Light" panose="020B0502040204020203" pitchFamily="34" charset="0"/>
                <a:ea typeface="Times New Roman" panose="02020603050405020304" pitchFamily="18" charset="0"/>
              </a:rPr>
              <a:t>the</a:t>
            </a:r>
            <a:r>
              <a:rPr lang="en-US" sz="1700" b="0" spc="-20" dirty="0">
                <a:effectLst/>
                <a:latin typeface="Bahnschrift Light" panose="020B0502040204020203" pitchFamily="34" charset="0"/>
                <a:ea typeface="Times New Roman" panose="02020603050405020304" pitchFamily="18" charset="0"/>
              </a:rPr>
              <a:t> </a:t>
            </a:r>
            <a:r>
              <a:rPr lang="en-US" sz="1700" b="0" dirty="0">
                <a:effectLst/>
                <a:latin typeface="Bahnschrift Light" panose="020B0502040204020203" pitchFamily="34" charset="0"/>
                <a:ea typeface="Times New Roman" panose="02020603050405020304" pitchFamily="18" charset="0"/>
              </a:rPr>
              <a:t>particular</a:t>
            </a:r>
            <a:r>
              <a:rPr lang="en-US" sz="1700" b="0" spc="-10" dirty="0">
                <a:effectLst/>
                <a:latin typeface="Bahnschrift Light" panose="020B0502040204020203" pitchFamily="34" charset="0"/>
                <a:ea typeface="Times New Roman" panose="02020603050405020304" pitchFamily="18" charset="0"/>
              </a:rPr>
              <a:t> </a:t>
            </a:r>
            <a:r>
              <a:rPr lang="en-US" sz="1700" b="0" dirty="0">
                <a:effectLst/>
                <a:latin typeface="Bahnschrift Light" panose="020B0502040204020203" pitchFamily="34" charset="0"/>
                <a:ea typeface="Times New Roman" panose="02020603050405020304" pitchFamily="18" charset="0"/>
              </a:rPr>
              <a:t>user.</a:t>
            </a:r>
            <a:r>
              <a:rPr lang="en-US" sz="1700" b="0" spc="-5" dirty="0">
                <a:effectLst/>
                <a:latin typeface="Bahnschrift Light" panose="020B0502040204020203" pitchFamily="34" charset="0"/>
                <a:ea typeface="Times New Roman" panose="02020603050405020304" pitchFamily="18" charset="0"/>
              </a:rPr>
              <a:t> </a:t>
            </a:r>
          </a:p>
          <a:p>
            <a:pPr marL="285750" indent="-285750" algn="just">
              <a:buFont typeface="Wingdings" panose="05000000000000000000" pitchFamily="2" charset="2"/>
              <a:buChar char="§"/>
            </a:pPr>
            <a:r>
              <a:rPr lang="en-US" sz="1700" b="0" dirty="0">
                <a:latin typeface="Bahnschrift Light" panose="020B0502040204020203" pitchFamily="34" charset="0"/>
              </a:rPr>
              <a:t>This project is designed to be helpful for everyone, even for those new to recommender systems.</a:t>
            </a:r>
          </a:p>
        </p:txBody>
      </p:sp>
      <p:pic>
        <p:nvPicPr>
          <p:cNvPr id="7" name="Picture Placeholder 6" descr="Spiral staircase">
            <a:extLst>
              <a:ext uri="{FF2B5EF4-FFF2-40B4-BE49-F238E27FC236}">
                <a16:creationId xmlns:a16="http://schemas.microsoft.com/office/drawing/2014/main" id="{1D0F9AEB-F3F4-5B2C-B397-13D56615EF98}"/>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p:blipFill>
        <p:spPr>
          <a:xfrm>
            <a:off x="6862918" y="0"/>
            <a:ext cx="5329082" cy="6858000"/>
          </a:xfrm>
        </p:spPr>
      </p:pic>
      <p:sp>
        <p:nvSpPr>
          <p:cNvPr id="3" name="Slide Number Placeholder 2">
            <a:extLst>
              <a:ext uri="{FF2B5EF4-FFF2-40B4-BE49-F238E27FC236}">
                <a16:creationId xmlns:a16="http://schemas.microsoft.com/office/drawing/2014/main" id="{C01B8E33-942D-3D11-FCA8-2D54102B3C2F}"/>
              </a:ext>
            </a:extLst>
          </p:cNvPr>
          <p:cNvSpPr>
            <a:spLocks noGrp="1"/>
          </p:cNvSpPr>
          <p:nvPr>
            <p:ph type="sldNum" sz="quarter" idx="18"/>
          </p:nvPr>
        </p:nvSpPr>
        <p:spPr>
          <a:xfrm>
            <a:off x="10271342" y="6356350"/>
            <a:ext cx="1539658" cy="365125"/>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4237632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0C3A6-A60E-C293-47A7-C5A24FC85193}"/>
              </a:ext>
            </a:extLst>
          </p:cNvPr>
          <p:cNvSpPr>
            <a:spLocks noGrp="1"/>
          </p:cNvSpPr>
          <p:nvPr>
            <p:ph type="ctrTitle"/>
          </p:nvPr>
        </p:nvSpPr>
        <p:spPr>
          <a:xfrm>
            <a:off x="0" y="589106"/>
            <a:ext cx="9448800" cy="1308520"/>
          </a:xfrm>
        </p:spPr>
        <p:txBody>
          <a:bodyPr/>
          <a:lstStyle/>
          <a:p>
            <a:r>
              <a:rPr lang="en-US" sz="3600" b="1" dirty="0">
                <a:latin typeface="Tempus Sans ITC" panose="04020404030D07020202" pitchFamily="82" charset="0"/>
              </a:rPr>
              <a:t>Project architecture </a:t>
            </a:r>
            <a:endParaRPr lang="en-IN" sz="3600" b="1" dirty="0">
              <a:latin typeface="Tempus Sans ITC" panose="04020404030D07020202" pitchFamily="82" charset="0"/>
            </a:endParaRPr>
          </a:p>
        </p:txBody>
      </p:sp>
      <p:sp>
        <p:nvSpPr>
          <p:cNvPr id="5" name="Slide Number Placeholder 4">
            <a:extLst>
              <a:ext uri="{FF2B5EF4-FFF2-40B4-BE49-F238E27FC236}">
                <a16:creationId xmlns:a16="http://schemas.microsoft.com/office/drawing/2014/main" id="{F6CAD84A-8DA6-7C58-7985-A7F46466A69D}"/>
              </a:ext>
            </a:extLst>
          </p:cNvPr>
          <p:cNvSpPr>
            <a:spLocks noGrp="1"/>
          </p:cNvSpPr>
          <p:nvPr>
            <p:ph type="sldNum" sz="quarter" idx="19"/>
          </p:nvPr>
        </p:nvSpPr>
        <p:spPr/>
        <p:txBody>
          <a:bodyPr/>
          <a:lstStyle/>
          <a:p>
            <a:fld id="{294A09A9-5501-47C1-A89A-A340965A2BE2}" type="slidenum">
              <a:rPr lang="en-US" smtClean="0"/>
              <a:pPr/>
              <a:t>4</a:t>
            </a:fld>
            <a:endParaRPr lang="en-US" dirty="0"/>
          </a:p>
        </p:txBody>
      </p:sp>
      <p:pic>
        <p:nvPicPr>
          <p:cNvPr id="10" name="Picture 9">
            <a:extLst>
              <a:ext uri="{FF2B5EF4-FFF2-40B4-BE49-F238E27FC236}">
                <a16:creationId xmlns:a16="http://schemas.microsoft.com/office/drawing/2014/main" id="{EFCDDD7F-7CB3-1D70-DAB9-4A2DF5F14171}"/>
              </a:ext>
            </a:extLst>
          </p:cNvPr>
          <p:cNvPicPr>
            <a:picLocks noChangeAspect="1"/>
          </p:cNvPicPr>
          <p:nvPr/>
        </p:nvPicPr>
        <p:blipFill>
          <a:blip r:embed="rId2"/>
          <a:stretch>
            <a:fillRect/>
          </a:stretch>
        </p:blipFill>
        <p:spPr>
          <a:xfrm>
            <a:off x="1959396" y="2072100"/>
            <a:ext cx="8214216" cy="4580549"/>
          </a:xfrm>
          <a:prstGeom prst="rect">
            <a:avLst/>
          </a:prstGeom>
          <a:ln w="28575">
            <a:solidFill>
              <a:schemeClr val="accent3">
                <a:lumMod val="50000"/>
              </a:schemeClr>
            </a:solidFill>
          </a:ln>
        </p:spPr>
      </p:pic>
    </p:spTree>
    <p:extLst>
      <p:ext uri="{BB962C8B-B14F-4D97-AF65-F5344CB8AC3E}">
        <p14:creationId xmlns:p14="http://schemas.microsoft.com/office/powerpoint/2010/main" val="554478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D8B506-191E-1832-13DD-A83B44C7065A}"/>
              </a:ext>
            </a:extLst>
          </p:cNvPr>
          <p:cNvSpPr>
            <a:spLocks noGrp="1"/>
          </p:cNvSpPr>
          <p:nvPr>
            <p:ph type="ctrTitle"/>
          </p:nvPr>
        </p:nvSpPr>
        <p:spPr>
          <a:xfrm>
            <a:off x="822960" y="347472"/>
            <a:ext cx="11082528" cy="1563624"/>
          </a:xfrm>
        </p:spPr>
        <p:txBody>
          <a:bodyPr/>
          <a:lstStyle/>
          <a:p>
            <a:r>
              <a:rPr lang="en-US" sz="3600" b="1" dirty="0">
                <a:latin typeface="Tempus Sans ITC" panose="04020404030D07020202" pitchFamily="82" charset="0"/>
              </a:rPr>
              <a:t>Project output</a:t>
            </a:r>
          </a:p>
        </p:txBody>
      </p:sp>
      <p:sp>
        <p:nvSpPr>
          <p:cNvPr id="3" name="Slide Number Placeholder 2">
            <a:extLst>
              <a:ext uri="{FF2B5EF4-FFF2-40B4-BE49-F238E27FC236}">
                <a16:creationId xmlns:a16="http://schemas.microsoft.com/office/drawing/2014/main" id="{04DD166F-774B-18A7-EF80-332246375F77}"/>
              </a:ext>
            </a:extLst>
          </p:cNvPr>
          <p:cNvSpPr>
            <a:spLocks noGrp="1"/>
          </p:cNvSpPr>
          <p:nvPr>
            <p:ph type="sldNum" sz="quarter" idx="19"/>
          </p:nvPr>
        </p:nvSpPr>
        <p:spPr>
          <a:xfrm>
            <a:off x="10271342" y="6356350"/>
            <a:ext cx="1539658" cy="365125"/>
          </a:xfrm>
        </p:spPr>
        <p:txBody>
          <a:bodyPr/>
          <a:lstStyle/>
          <a:p>
            <a:fld id="{294A09A9-5501-47C1-A89A-A340965A2BE2}" type="slidenum">
              <a:rPr lang="en-US" smtClean="0"/>
              <a:pPr/>
              <a:t>5</a:t>
            </a:fld>
            <a:endParaRPr lang="en-US" dirty="0"/>
          </a:p>
        </p:txBody>
      </p:sp>
      <p:pic>
        <p:nvPicPr>
          <p:cNvPr id="16" name="Picture 15">
            <a:extLst>
              <a:ext uri="{FF2B5EF4-FFF2-40B4-BE49-F238E27FC236}">
                <a16:creationId xmlns:a16="http://schemas.microsoft.com/office/drawing/2014/main" id="{8C0F67D6-CAC1-AF16-0FA7-9A7F300ABA91}"/>
              </a:ext>
            </a:extLst>
          </p:cNvPr>
          <p:cNvPicPr>
            <a:picLocks noChangeAspect="1"/>
          </p:cNvPicPr>
          <p:nvPr/>
        </p:nvPicPr>
        <p:blipFill>
          <a:blip r:embed="rId2"/>
          <a:stretch>
            <a:fillRect/>
          </a:stretch>
        </p:blipFill>
        <p:spPr>
          <a:xfrm>
            <a:off x="1569026" y="4558527"/>
            <a:ext cx="9053947" cy="2083437"/>
          </a:xfrm>
          <a:prstGeom prst="rect">
            <a:avLst/>
          </a:prstGeom>
        </p:spPr>
      </p:pic>
      <p:pic>
        <p:nvPicPr>
          <p:cNvPr id="18" name="Picture 17">
            <a:extLst>
              <a:ext uri="{FF2B5EF4-FFF2-40B4-BE49-F238E27FC236}">
                <a16:creationId xmlns:a16="http://schemas.microsoft.com/office/drawing/2014/main" id="{210F1279-E0CD-2EA7-8CFD-9C80B0F679AB}"/>
              </a:ext>
            </a:extLst>
          </p:cNvPr>
          <p:cNvPicPr>
            <a:picLocks noChangeAspect="1"/>
          </p:cNvPicPr>
          <p:nvPr/>
        </p:nvPicPr>
        <p:blipFill>
          <a:blip r:embed="rId3"/>
          <a:stretch>
            <a:fillRect/>
          </a:stretch>
        </p:blipFill>
        <p:spPr>
          <a:xfrm>
            <a:off x="1569025" y="2397887"/>
            <a:ext cx="9053948" cy="2039701"/>
          </a:xfrm>
          <a:prstGeom prst="rect">
            <a:avLst/>
          </a:prstGeom>
        </p:spPr>
      </p:pic>
    </p:spTree>
    <p:extLst>
      <p:ext uri="{BB962C8B-B14F-4D97-AF65-F5344CB8AC3E}">
        <p14:creationId xmlns:p14="http://schemas.microsoft.com/office/powerpoint/2010/main" val="2129452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86FFE5-6394-B699-2F4C-368C26C37B16}"/>
              </a:ext>
            </a:extLst>
          </p:cNvPr>
          <p:cNvSpPr>
            <a:spLocks noGrp="1"/>
          </p:cNvSpPr>
          <p:nvPr>
            <p:ph type="title"/>
          </p:nvPr>
        </p:nvSpPr>
        <p:spPr>
          <a:xfrm>
            <a:off x="0" y="526334"/>
            <a:ext cx="5311739" cy="1226567"/>
          </a:xfrm>
        </p:spPr>
        <p:txBody>
          <a:bodyPr/>
          <a:lstStyle/>
          <a:p>
            <a:r>
              <a:rPr lang="en-US" b="1" dirty="0">
                <a:latin typeface="Microsoft YaHei Light" panose="020B0502040204020203" pitchFamily="34" charset="-122"/>
                <a:ea typeface="Microsoft YaHei Light" panose="020B0502040204020203" pitchFamily="34" charset="-122"/>
              </a:rPr>
              <a:t>DATABASE</a:t>
            </a:r>
            <a:endParaRPr lang="en-IN" b="1" dirty="0">
              <a:latin typeface="Microsoft YaHei Light" panose="020B0502040204020203" pitchFamily="34" charset="-122"/>
              <a:ea typeface="Microsoft YaHei Light" panose="020B0502040204020203" pitchFamily="34" charset="-122"/>
            </a:endParaRPr>
          </a:p>
        </p:txBody>
      </p:sp>
      <p:pic>
        <p:nvPicPr>
          <p:cNvPr id="5" name="Picture 4">
            <a:extLst>
              <a:ext uri="{FF2B5EF4-FFF2-40B4-BE49-F238E27FC236}">
                <a16:creationId xmlns:a16="http://schemas.microsoft.com/office/drawing/2014/main" id="{0A542AE8-CA51-EE42-F5C3-FD24D8D854EF}"/>
              </a:ext>
            </a:extLst>
          </p:cNvPr>
          <p:cNvPicPr>
            <a:picLocks noChangeAspect="1"/>
          </p:cNvPicPr>
          <p:nvPr/>
        </p:nvPicPr>
        <p:blipFill rotWithShape="1">
          <a:blip r:embed="rId2">
            <a:extLst>
              <a:ext uri="{28A0092B-C50C-407E-A947-70E740481C1C}">
                <a14:useLocalDpi xmlns:a14="http://schemas.microsoft.com/office/drawing/2010/main" val="0"/>
              </a:ext>
            </a:extLst>
          </a:blip>
          <a:srcRect l="644" r="2779" b="46147"/>
          <a:stretch/>
        </p:blipFill>
        <p:spPr bwMode="auto">
          <a:xfrm>
            <a:off x="5594903" y="1163442"/>
            <a:ext cx="6125149" cy="2265558"/>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2E0D6A8F-5ED2-61BD-466D-939ABBA5477E}"/>
              </a:ext>
            </a:extLst>
          </p:cNvPr>
          <p:cNvPicPr>
            <a:picLocks noChangeAspect="1"/>
          </p:cNvPicPr>
          <p:nvPr/>
        </p:nvPicPr>
        <p:blipFill rotWithShape="1">
          <a:blip r:embed="rId3">
            <a:extLst>
              <a:ext uri="{28A0092B-C50C-407E-A947-70E740481C1C}">
                <a14:useLocalDpi xmlns:a14="http://schemas.microsoft.com/office/drawing/2010/main" val="0"/>
              </a:ext>
            </a:extLst>
          </a:blip>
          <a:srcRect b="54633"/>
          <a:stretch/>
        </p:blipFill>
        <p:spPr bwMode="auto">
          <a:xfrm>
            <a:off x="950457" y="2296221"/>
            <a:ext cx="3410824" cy="2859172"/>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784E3475-A2CC-1744-4833-AA5B3B741FEF}"/>
              </a:ext>
            </a:extLst>
          </p:cNvPr>
          <p:cNvPicPr>
            <a:picLocks noChangeAspect="1"/>
          </p:cNvPicPr>
          <p:nvPr/>
        </p:nvPicPr>
        <p:blipFill>
          <a:blip r:embed="rId4" cstate="print">
            <a:extLst>
              <a:ext uri="{28A0092B-C50C-407E-A947-70E740481C1C}">
                <a14:useLocalDpi xmlns:a14="http://schemas.microsoft.com/office/drawing/2010/main" val="0"/>
              </a:ext>
            </a:extLst>
          </a:blip>
          <a:srcRect b="14565"/>
          <a:stretch/>
        </p:blipFill>
        <p:spPr bwMode="auto">
          <a:xfrm>
            <a:off x="4699166" y="3569110"/>
            <a:ext cx="7091846" cy="3023862"/>
          </a:xfrm>
          <a:prstGeom prst="rect">
            <a:avLst/>
          </a:prstGeom>
          <a:noFill/>
          <a:ln>
            <a:noFill/>
          </a:ln>
        </p:spPr>
      </p:pic>
    </p:spTree>
    <p:extLst>
      <p:ext uri="{BB962C8B-B14F-4D97-AF65-F5344CB8AC3E}">
        <p14:creationId xmlns:p14="http://schemas.microsoft.com/office/powerpoint/2010/main" val="1074045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C1FC6-4E73-FFC8-4994-1F6E9177D015}"/>
              </a:ext>
            </a:extLst>
          </p:cNvPr>
          <p:cNvSpPr>
            <a:spLocks noGrp="1"/>
          </p:cNvSpPr>
          <p:nvPr>
            <p:ph type="ctrTitle"/>
          </p:nvPr>
        </p:nvSpPr>
        <p:spPr>
          <a:xfrm>
            <a:off x="0" y="469584"/>
            <a:ext cx="7154158" cy="1632045"/>
          </a:xfrm>
        </p:spPr>
        <p:txBody>
          <a:bodyPr/>
          <a:lstStyle/>
          <a:p>
            <a:r>
              <a:rPr lang="en-US" sz="3600" b="1" dirty="0">
                <a:latin typeface="Microsoft YaHei UI Light" panose="020B0502040204020203" pitchFamily="34" charset="-122"/>
                <a:ea typeface="Microsoft YaHei UI Light" panose="020B0502040204020203" pitchFamily="34" charset="-122"/>
              </a:rPr>
              <a:t>Future scope</a:t>
            </a:r>
          </a:p>
        </p:txBody>
      </p:sp>
      <p:sp>
        <p:nvSpPr>
          <p:cNvPr id="3" name="Content Placeholder 2">
            <a:extLst>
              <a:ext uri="{FF2B5EF4-FFF2-40B4-BE49-F238E27FC236}">
                <a16:creationId xmlns:a16="http://schemas.microsoft.com/office/drawing/2014/main" id="{05DC58B0-C4F0-55F4-0D65-E5F6D7671A3E}"/>
              </a:ext>
            </a:extLst>
          </p:cNvPr>
          <p:cNvSpPr>
            <a:spLocks noGrp="1"/>
          </p:cNvSpPr>
          <p:nvPr>
            <p:ph sz="quarter" idx="16"/>
          </p:nvPr>
        </p:nvSpPr>
        <p:spPr>
          <a:xfrm>
            <a:off x="616411" y="2445757"/>
            <a:ext cx="10641524" cy="3719067"/>
          </a:xfrm>
        </p:spPr>
        <p:txBody>
          <a:bodyPr>
            <a:noAutofit/>
          </a:bodyPr>
          <a:lstStyle/>
          <a:p>
            <a:pPr marL="285750" indent="-285750">
              <a:buFont typeface="Arial" panose="020B0604020202020204" pitchFamily="34" charset="0"/>
              <a:buChar char="•"/>
            </a:pPr>
            <a:r>
              <a:rPr lang="en-US" sz="2000" dirty="0">
                <a:latin typeface="Baskerville Old Face" panose="02020602080505020303" pitchFamily="18" charset="0"/>
                <a:cs typeface="Dubai Light" panose="020B0303030403030204" pitchFamily="34" charset="-78"/>
              </a:rPr>
              <a:t>This will be a user-friendly, web-based platform that will allow users to easily input their preferences, access personalized recommendations, and find optimal routes.</a:t>
            </a:r>
          </a:p>
          <a:p>
            <a:pPr marL="285750" indent="-285750">
              <a:buFont typeface="Arial" panose="020B0604020202020204" pitchFamily="34" charset="0"/>
              <a:buChar char="•"/>
            </a:pPr>
            <a:r>
              <a:rPr lang="en-US" sz="2000" dirty="0">
                <a:latin typeface="Baskerville Old Face" panose="02020602080505020303" pitchFamily="18" charset="0"/>
                <a:cs typeface="Dubai Light" panose="020B0303030403030204" pitchFamily="34" charset="-78"/>
              </a:rPr>
              <a:t>This system can predict the most likely travel difficulties and suggest alternative routes in advance based on user preferences such as avoiding crowds, minimizing travel time.</a:t>
            </a:r>
          </a:p>
          <a:p>
            <a:pPr marL="285750" indent="-285750">
              <a:buFont typeface="Arial" panose="020B0604020202020204" pitchFamily="34" charset="0"/>
              <a:buChar char="•"/>
            </a:pPr>
            <a:r>
              <a:rPr lang="en-US" sz="2000" dirty="0">
                <a:latin typeface="Baskerville Old Face" panose="02020602080505020303" pitchFamily="18" charset="0"/>
                <a:cs typeface="Dubai Light" panose="020B0303030403030204" pitchFamily="34" charset="-78"/>
              </a:rPr>
              <a:t>It will integrate real-time data sources, such as traffic conditions, weather updates, and road conditions, and continuously improve by adjusting recommendations based on user satisfaction.</a:t>
            </a:r>
          </a:p>
          <a:p>
            <a:pPr marL="285750" indent="-285750">
              <a:buFont typeface="Arial" panose="020B0604020202020204" pitchFamily="34" charset="0"/>
              <a:buChar char="•"/>
            </a:pPr>
            <a:r>
              <a:rPr lang="en-US" sz="2000" dirty="0">
                <a:latin typeface="Baskerville Old Face" panose="02020602080505020303" pitchFamily="18" charset="0"/>
                <a:cs typeface="Dubai Light" panose="020B0303030403030204" pitchFamily="34" charset="-78"/>
              </a:rPr>
              <a:t>Together, these will make the travel recommendation system more accessible for modern travelers, enhancing travel planning to be more accurate, efficient, and enjoyable. </a:t>
            </a:r>
            <a:endParaRPr lang="en-US" sz="2000" dirty="0">
              <a:latin typeface="Georgia" panose="02040502050405020303"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7AB67606-BA55-C888-681C-0A6712DB0F37}"/>
              </a:ext>
            </a:extLst>
          </p:cNvPr>
          <p:cNvSpPr>
            <a:spLocks noGrp="1"/>
          </p:cNvSpPr>
          <p:nvPr>
            <p:ph type="sldNum" sz="quarter" idx="19"/>
          </p:nvPr>
        </p:nvSpPr>
        <p:spPr>
          <a:xfrm>
            <a:off x="10271342" y="6356350"/>
            <a:ext cx="1539658" cy="365125"/>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3682555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16FD7-D06A-1ED6-AE3E-ED51914F674F}"/>
              </a:ext>
            </a:extLst>
          </p:cNvPr>
          <p:cNvSpPr>
            <a:spLocks noGrp="1"/>
          </p:cNvSpPr>
          <p:nvPr>
            <p:ph type="ctrTitle"/>
          </p:nvPr>
        </p:nvSpPr>
        <p:spPr>
          <a:xfrm>
            <a:off x="0" y="618604"/>
            <a:ext cx="10308779" cy="1639937"/>
          </a:xfrm>
        </p:spPr>
        <p:txBody>
          <a:bodyPr/>
          <a:lstStyle/>
          <a:p>
            <a:r>
              <a:rPr lang="en-US" sz="3600" b="1" dirty="0">
                <a:latin typeface="Microsoft YaHei UI Light" panose="020B0502040204020203" pitchFamily="34" charset="-122"/>
                <a:ea typeface="Microsoft YaHei UI Light" panose="020B0502040204020203" pitchFamily="34" charset="-122"/>
              </a:rPr>
              <a:t>Reference</a:t>
            </a:r>
          </a:p>
        </p:txBody>
      </p:sp>
      <p:sp>
        <p:nvSpPr>
          <p:cNvPr id="6" name="Slide Number Placeholder 5">
            <a:extLst>
              <a:ext uri="{FF2B5EF4-FFF2-40B4-BE49-F238E27FC236}">
                <a16:creationId xmlns:a16="http://schemas.microsoft.com/office/drawing/2014/main" id="{864CE20E-036C-9032-6F92-19214C09F4DD}"/>
              </a:ext>
            </a:extLst>
          </p:cNvPr>
          <p:cNvSpPr>
            <a:spLocks noGrp="1"/>
          </p:cNvSpPr>
          <p:nvPr>
            <p:ph type="sldNum" sz="quarter" idx="19"/>
          </p:nvPr>
        </p:nvSpPr>
        <p:spPr>
          <a:xfrm>
            <a:off x="10271342" y="6356350"/>
            <a:ext cx="1539658" cy="365125"/>
          </a:xfrm>
        </p:spPr>
        <p:txBody>
          <a:bodyPr/>
          <a:lstStyle/>
          <a:p>
            <a:fld id="{294A09A9-5501-47C1-A89A-A340965A2BE2}" type="slidenum">
              <a:rPr lang="en-US" smtClean="0"/>
              <a:pPr/>
              <a:t>8</a:t>
            </a:fld>
            <a:endParaRPr lang="en-US" dirty="0"/>
          </a:p>
        </p:txBody>
      </p:sp>
      <p:sp>
        <p:nvSpPr>
          <p:cNvPr id="5" name="TextBox 4">
            <a:extLst>
              <a:ext uri="{FF2B5EF4-FFF2-40B4-BE49-F238E27FC236}">
                <a16:creationId xmlns:a16="http://schemas.microsoft.com/office/drawing/2014/main" id="{51F36B42-CC44-FAE7-6883-F623B8DED837}"/>
              </a:ext>
            </a:extLst>
          </p:cNvPr>
          <p:cNvSpPr txBox="1"/>
          <p:nvPr/>
        </p:nvSpPr>
        <p:spPr>
          <a:xfrm>
            <a:off x="658762" y="2529587"/>
            <a:ext cx="11152238" cy="3555717"/>
          </a:xfrm>
          <a:prstGeom prst="rect">
            <a:avLst/>
          </a:prstGeom>
          <a:noFill/>
        </p:spPr>
        <p:txBody>
          <a:bodyPr wrap="square" rtlCol="0">
            <a:spAutoFit/>
          </a:bodyPr>
          <a:lstStyle/>
          <a:p>
            <a:pPr marR="292735">
              <a:lnSpc>
                <a:spcPct val="150000"/>
              </a:lnSpc>
              <a:spcBef>
                <a:spcPts val="5"/>
              </a:spcBef>
              <a:tabLst>
                <a:tab pos="281305" algn="l"/>
              </a:tabLst>
            </a:pPr>
            <a:r>
              <a:rPr lang="en-US" sz="1900" dirty="0">
                <a:solidFill>
                  <a:schemeClr val="bg1"/>
                </a:solidFill>
                <a:effectLst/>
                <a:latin typeface="Candara" panose="020E0502030303020204" pitchFamily="34" charset="0"/>
                <a:ea typeface="Malgun Gothic" panose="020B0503020000020004" pitchFamily="34" charset="-127"/>
              </a:rPr>
              <a:t>[1] T. </a:t>
            </a:r>
            <a:r>
              <a:rPr lang="en-US" sz="1900" dirty="0" err="1">
                <a:solidFill>
                  <a:schemeClr val="bg1"/>
                </a:solidFill>
                <a:effectLst/>
                <a:latin typeface="Candara" panose="020E0502030303020204" pitchFamily="34" charset="0"/>
                <a:ea typeface="Malgun Gothic" panose="020B0503020000020004" pitchFamily="34" charset="-127"/>
              </a:rPr>
              <a:t>Kurashima</a:t>
            </a:r>
            <a:r>
              <a:rPr lang="en-US" sz="1900" dirty="0">
                <a:solidFill>
                  <a:schemeClr val="bg1"/>
                </a:solidFill>
                <a:effectLst/>
                <a:latin typeface="Candara" panose="020E0502030303020204" pitchFamily="34" charset="0"/>
                <a:ea typeface="Malgun Gothic" panose="020B0503020000020004" pitchFamily="34" charset="-127"/>
              </a:rPr>
              <a:t>, T. Iwata, G. Irie, and K. Fujimura, "Travel route recommendation using geotags in photo sharing sites," in Proceedings of the 19th ACM Conference on Information and Knowledge Management (CIKM 2010), Toronto, Ontario, Canada, October 26-30, 2010. DOI: 10.1145/1871437.1871513.</a:t>
            </a:r>
          </a:p>
          <a:p>
            <a:pPr marR="292735">
              <a:lnSpc>
                <a:spcPct val="150000"/>
              </a:lnSpc>
              <a:spcBef>
                <a:spcPts val="5"/>
              </a:spcBef>
              <a:tabLst>
                <a:tab pos="281305" algn="l"/>
              </a:tabLst>
            </a:pPr>
            <a:r>
              <a:rPr lang="en-IN" sz="1900" dirty="0">
                <a:solidFill>
                  <a:schemeClr val="bg1"/>
                </a:solidFill>
                <a:effectLst/>
                <a:latin typeface="Candara" panose="020E0502030303020204" pitchFamily="34" charset="0"/>
                <a:ea typeface="Malgun Gothic" panose="020B0503020000020004" pitchFamily="34" charset="-127"/>
              </a:rPr>
              <a:t>[2] S.Y. </a:t>
            </a:r>
            <a:r>
              <a:rPr lang="en-IN" sz="1900" dirty="0" err="1">
                <a:solidFill>
                  <a:schemeClr val="bg1"/>
                </a:solidFill>
                <a:effectLst/>
                <a:latin typeface="Candara" panose="020E0502030303020204" pitchFamily="34" charset="0"/>
                <a:ea typeface="Malgun Gothic" panose="020B0503020000020004" pitchFamily="34" charset="-127"/>
              </a:rPr>
              <a:t>Yuliani</a:t>
            </a:r>
            <a:r>
              <a:rPr lang="en-IN" sz="1900" dirty="0">
                <a:solidFill>
                  <a:schemeClr val="bg1"/>
                </a:solidFill>
                <a:effectLst/>
                <a:latin typeface="Candara" panose="020E0502030303020204" pitchFamily="34" charset="0"/>
                <a:ea typeface="Malgun Gothic" panose="020B0503020000020004" pitchFamily="34" charset="-127"/>
              </a:rPr>
              <a:t>, </a:t>
            </a:r>
            <a:r>
              <a:rPr lang="en-IN" sz="1900" dirty="0" err="1">
                <a:solidFill>
                  <a:schemeClr val="bg1"/>
                </a:solidFill>
                <a:effectLst/>
                <a:latin typeface="Candara" panose="020E0502030303020204" pitchFamily="34" charset="0"/>
                <a:ea typeface="Malgun Gothic" panose="020B0503020000020004" pitchFamily="34" charset="-127"/>
              </a:rPr>
              <a:t>Rozahi</a:t>
            </a:r>
            <a:r>
              <a:rPr lang="en-IN" sz="1900" dirty="0">
                <a:solidFill>
                  <a:schemeClr val="bg1"/>
                </a:solidFill>
                <a:effectLst/>
                <a:latin typeface="Candara" panose="020E0502030303020204" pitchFamily="34" charset="0"/>
                <a:ea typeface="Malgun Gothic" panose="020B0503020000020004" pitchFamily="34" charset="-127"/>
              </a:rPr>
              <a:t>, and E.A. </a:t>
            </a:r>
            <a:r>
              <a:rPr lang="en-IN" sz="1900" dirty="0" err="1">
                <a:solidFill>
                  <a:schemeClr val="bg1"/>
                </a:solidFill>
                <a:effectLst/>
                <a:latin typeface="Candara" panose="020E0502030303020204" pitchFamily="34" charset="0"/>
                <a:ea typeface="Malgun Gothic" panose="020B0503020000020004" pitchFamily="34" charset="-127"/>
              </a:rPr>
              <a:t>Laksana</a:t>
            </a:r>
            <a:r>
              <a:rPr lang="en-IN" sz="1900" dirty="0">
                <a:solidFill>
                  <a:schemeClr val="bg1"/>
                </a:solidFill>
                <a:effectLst/>
                <a:latin typeface="Candara" panose="020E0502030303020204" pitchFamily="34" charset="0"/>
                <a:ea typeface="Malgun Gothic" panose="020B0503020000020004" pitchFamily="34" charset="-127"/>
              </a:rPr>
              <a:t>, "Dijkstra’s Algorithm to Find Shortest Path of Tourist Destination in Bandung," </a:t>
            </a:r>
            <a:r>
              <a:rPr lang="en-IN" sz="1900" i="1" dirty="0">
                <a:solidFill>
                  <a:schemeClr val="bg1"/>
                </a:solidFill>
                <a:effectLst/>
                <a:latin typeface="Candara" panose="020E0502030303020204" pitchFamily="34" charset="0"/>
                <a:ea typeface="Malgun Gothic" panose="020B0503020000020004" pitchFamily="34" charset="-127"/>
              </a:rPr>
              <a:t>Informatic Engineering, </a:t>
            </a:r>
            <a:r>
              <a:rPr lang="en-IN" sz="1900" i="1" dirty="0" err="1">
                <a:solidFill>
                  <a:schemeClr val="bg1"/>
                </a:solidFill>
                <a:effectLst/>
                <a:latin typeface="Candara" panose="020E0502030303020204" pitchFamily="34" charset="0"/>
                <a:ea typeface="Malgun Gothic" panose="020B0503020000020004" pitchFamily="34" charset="-127"/>
              </a:rPr>
              <a:t>Widyatama</a:t>
            </a:r>
            <a:r>
              <a:rPr lang="en-IN" sz="1900" i="1" dirty="0">
                <a:solidFill>
                  <a:schemeClr val="bg1"/>
                </a:solidFill>
                <a:effectLst/>
                <a:latin typeface="Candara" panose="020E0502030303020204" pitchFamily="34" charset="0"/>
                <a:ea typeface="Malgun Gothic" panose="020B0503020000020004" pitchFamily="34" charset="-127"/>
              </a:rPr>
              <a:t> University</a:t>
            </a:r>
            <a:r>
              <a:rPr lang="en-IN" sz="1900" dirty="0">
                <a:solidFill>
                  <a:schemeClr val="bg1"/>
                </a:solidFill>
                <a:effectLst/>
                <a:latin typeface="Candara" panose="020E0502030303020204" pitchFamily="34" charset="0"/>
                <a:ea typeface="Malgun Gothic" panose="020B0503020000020004" pitchFamily="34" charset="-127"/>
              </a:rPr>
              <a:t>, vol. 12, pp. 1163–1168, 2021.</a:t>
            </a:r>
          </a:p>
          <a:p>
            <a:pPr marR="292735">
              <a:lnSpc>
                <a:spcPct val="150000"/>
              </a:lnSpc>
              <a:spcBef>
                <a:spcPts val="5"/>
              </a:spcBef>
              <a:tabLst>
                <a:tab pos="281305" algn="l"/>
              </a:tabLst>
            </a:pPr>
            <a:r>
              <a:rPr lang="en-US" sz="1900" dirty="0">
                <a:solidFill>
                  <a:schemeClr val="bg1"/>
                </a:solidFill>
                <a:effectLst/>
                <a:latin typeface="Candara" panose="020E0502030303020204" pitchFamily="34" charset="0"/>
                <a:ea typeface="Malgun Gothic" panose="020B0503020000020004" pitchFamily="34" charset="-127"/>
              </a:rPr>
              <a:t>[3] G. Cui, J. Luo, and X. Wang, "Personalized travel route recommendation using collaborative filtering based on GPS trajectories," International Journal of Digital Earth, vol. 11, no. 12, pp. 1-24, May 2017. DOI: 10.1080/17538947.2017.1326535.</a:t>
            </a:r>
            <a:endParaRPr lang="en-US" sz="1900" dirty="0">
              <a:solidFill>
                <a:schemeClr val="bg1"/>
              </a:solidFill>
              <a:latin typeface="Candara" panose="020E0502030303020204" pitchFamily="34" charset="0"/>
              <a:ea typeface="Malgun Gothic" panose="020B0503020000020004" pitchFamily="34" charset="-127"/>
            </a:endParaRPr>
          </a:p>
        </p:txBody>
      </p:sp>
    </p:spTree>
    <p:extLst>
      <p:ext uri="{BB962C8B-B14F-4D97-AF65-F5344CB8AC3E}">
        <p14:creationId xmlns:p14="http://schemas.microsoft.com/office/powerpoint/2010/main" val="3201504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Close up of top of bridge">
            <a:extLst>
              <a:ext uri="{FF2B5EF4-FFF2-40B4-BE49-F238E27FC236}">
                <a16:creationId xmlns:a16="http://schemas.microsoft.com/office/drawing/2014/main" id="{D0F41D1F-A4A5-6155-4028-C841AB499600}"/>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p:blipFill>
        <p:spPr>
          <a:xfrm>
            <a:off x="796004" y="0"/>
            <a:ext cx="10585637" cy="6858000"/>
          </a:xfrm>
        </p:spPr>
      </p:pic>
      <p:sp>
        <p:nvSpPr>
          <p:cNvPr id="6" name="Title 5">
            <a:extLst>
              <a:ext uri="{FF2B5EF4-FFF2-40B4-BE49-F238E27FC236}">
                <a16:creationId xmlns:a16="http://schemas.microsoft.com/office/drawing/2014/main" id="{6F184A0C-9BEC-C286-0D96-CDD0FA89DB13}"/>
              </a:ext>
            </a:extLst>
          </p:cNvPr>
          <p:cNvSpPr>
            <a:spLocks noGrp="1"/>
          </p:cNvSpPr>
          <p:nvPr>
            <p:ph type="title"/>
          </p:nvPr>
        </p:nvSpPr>
        <p:spPr/>
        <p:txBody>
          <a:bodyPr/>
          <a:lstStyle/>
          <a:p>
            <a:r>
              <a:rPr lang="en-US" sz="5000" dirty="0">
                <a:latin typeface="Georgia" panose="02040502050405020303" pitchFamily="18" charset="0"/>
              </a:rPr>
              <a:t>Thank </a:t>
            </a:r>
            <a:r>
              <a:rPr lang="en-US" sz="5000" dirty="0" err="1">
                <a:latin typeface="Georgia" panose="02040502050405020303" pitchFamily="18" charset="0"/>
              </a:rPr>
              <a:t>y</a:t>
            </a:r>
            <a:r>
              <a:rPr lang="en-US" sz="5000" dirty="0" err="1">
                <a:latin typeface="Georgia" panose="02040502050405020303" pitchFamily="18" charset="0"/>
                <a:sym typeface="Wingdings" panose="05000000000000000000" pitchFamily="2" charset="2"/>
              </a:rPr>
              <a:t></a:t>
            </a:r>
            <a:r>
              <a:rPr lang="en-US" sz="5000" dirty="0" err="1">
                <a:latin typeface="Georgia" panose="02040502050405020303" pitchFamily="18" charset="0"/>
              </a:rPr>
              <a:t>u</a:t>
            </a:r>
            <a:r>
              <a:rPr lang="en-US" sz="5000" dirty="0">
                <a:latin typeface="Georgia" panose="02040502050405020303" pitchFamily="18" charset="0"/>
              </a:rPr>
              <a:t>!</a:t>
            </a:r>
            <a:endParaRPr lang="en-US" sz="5000" dirty="0"/>
          </a:p>
        </p:txBody>
      </p:sp>
    </p:spTree>
    <p:extLst>
      <p:ext uri="{BB962C8B-B14F-4D97-AF65-F5344CB8AC3E}">
        <p14:creationId xmlns:p14="http://schemas.microsoft.com/office/powerpoint/2010/main" val="1848613616"/>
      </p:ext>
    </p:extLst>
  </p:cSld>
  <p:clrMapOvr>
    <a:masterClrMapping/>
  </p:clrMapOvr>
</p:sld>
</file>

<file path=ppt/theme/theme1.xml><?xml version="1.0" encoding="utf-8"?>
<a:theme xmlns:a="http://schemas.openxmlformats.org/drawingml/2006/main" name="Custom">
  <a:themeElements>
    <a:clrScheme name="Creative Red 1">
      <a:dk1>
        <a:srgbClr val="000000"/>
      </a:dk1>
      <a:lt1>
        <a:srgbClr val="FFFFFF"/>
      </a:lt1>
      <a:dk2>
        <a:srgbClr val="3A3A3A"/>
      </a:dk2>
      <a:lt2>
        <a:srgbClr val="E7E6E6"/>
      </a:lt2>
      <a:accent1>
        <a:srgbClr val="632423"/>
      </a:accent1>
      <a:accent2>
        <a:srgbClr val="B51200"/>
      </a:accent2>
      <a:accent3>
        <a:srgbClr val="FD1B17"/>
      </a:accent3>
      <a:accent4>
        <a:srgbClr val="F9EBE5"/>
      </a:accent4>
      <a:accent5>
        <a:srgbClr val="03C9C6"/>
      </a:accent5>
      <a:accent6>
        <a:srgbClr val="01B9D1"/>
      </a:accent6>
      <a:hlink>
        <a:srgbClr val="0563C1"/>
      </a:hlink>
      <a:folHlink>
        <a:srgbClr val="954F72"/>
      </a:folHlink>
    </a:clrScheme>
    <a:fontScheme name="Custom 76">
      <a:majorFont>
        <a:latin typeface="Bahnschrif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580736_win32_kb_v3" id="{D7A3E551-3D61-4CA5-934F-4DAFCF7401BD}" vid="{D7B46FAE-2643-4A5F-85EB-71F421ADCF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A49627-BF3F-409F-AD52-1B30DD7AB3C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1AE3212-FDDD-4F52-95D5-3CE5C732A69F}">
  <ds:schemaRefs>
    <ds:schemaRef ds:uri="http://schemas.microsoft.com/sharepoint/v3/contenttype/forms"/>
  </ds:schemaRefs>
</ds:datastoreItem>
</file>

<file path=customXml/itemProps3.xml><?xml version="1.0" encoding="utf-8"?>
<ds:datastoreItem xmlns:ds="http://schemas.openxmlformats.org/officeDocument/2006/customXml" ds:itemID="{ED012FD6-30D8-4E7C-9A54-1D40EC16B1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Creative perspective presentation</Template>
  <TotalTime>516</TotalTime>
  <Words>446</Words>
  <Application>Microsoft Office PowerPoint</Application>
  <PresentationFormat>Widescreen</PresentationFormat>
  <Paragraphs>41</Paragraphs>
  <Slides>10</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vt:i4>
      </vt:variant>
    </vt:vector>
  </HeadingPairs>
  <TitlesOfParts>
    <vt:vector size="24" baseType="lpstr">
      <vt:lpstr>Microsoft YaHei Light</vt:lpstr>
      <vt:lpstr>Microsoft YaHei UI Light</vt:lpstr>
      <vt:lpstr>Arial</vt:lpstr>
      <vt:lpstr>Bahnschrift</vt:lpstr>
      <vt:lpstr>Bahnschrift Light</vt:lpstr>
      <vt:lpstr>Baskerville Old Face</vt:lpstr>
      <vt:lpstr>Calibri</vt:lpstr>
      <vt:lpstr>Candara</vt:lpstr>
      <vt:lpstr>Georgia</vt:lpstr>
      <vt:lpstr>Mongolian Baiti</vt:lpstr>
      <vt:lpstr>Tempus Sans ITC</vt:lpstr>
      <vt:lpstr>Tw Cen MT</vt:lpstr>
      <vt:lpstr>Wingdings</vt:lpstr>
      <vt:lpstr>Custom</vt:lpstr>
      <vt:lpstr>Travel route suggestion based on pattern of travel and difficulties</vt:lpstr>
      <vt:lpstr>Agenda</vt:lpstr>
      <vt:lpstr>INTRODUCTION</vt:lpstr>
      <vt:lpstr>Project architecture </vt:lpstr>
      <vt:lpstr>Project output</vt:lpstr>
      <vt:lpstr>DATABASE</vt:lpstr>
      <vt:lpstr>Future scope</vt:lpstr>
      <vt:lpstr>Reference</vt:lpstr>
      <vt:lpstr>Thank yu!</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Supriti Mondal</dc:creator>
  <cp:lastModifiedBy>Supriti Mondal</cp:lastModifiedBy>
  <cp:revision>12</cp:revision>
  <dcterms:created xsi:type="dcterms:W3CDTF">2024-11-06T15:16:19Z</dcterms:created>
  <dcterms:modified xsi:type="dcterms:W3CDTF">2024-11-10T10:32:27Z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42aa342-8706-4288-bd11-ebb85995028c_Enabled">
    <vt:lpwstr>true</vt:lpwstr>
  </property>
  <property fmtid="{D5CDD505-2E9C-101B-9397-08002B2CF9AE}" pid="4" name="MSIP_Label_f42aa342-8706-4288-bd11-ebb85995028c_SetDate">
    <vt:lpwstr>2022-05-03T19:17:58Z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25d63fd1-0370-4d03-a1c2-b2f22483dbaf</vt:lpwstr>
  </property>
  <property fmtid="{D5CDD505-2E9C-101B-9397-08002B2CF9AE}" pid="9" name="MSIP_Label_f42aa342-8706-4288-bd11-ebb85995028c_ContentBits">
    <vt:lpwstr>0</vt:lpwstr>
  </property>
  <property fmtid="{D5CDD505-2E9C-101B-9397-08002B2CF9AE}" pid="10" name="MediaServiceImageTags">
    <vt:lpwstr/>
  </property>
</Properties>
</file>